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24"/>
  </p:notesMasterIdLst>
  <p:handoutMasterIdLst>
    <p:handoutMasterId r:id="rId25"/>
  </p:handoutMasterIdLst>
  <p:sldIdLst>
    <p:sldId id="290" r:id="rId2"/>
    <p:sldId id="287" r:id="rId3"/>
    <p:sldId id="261" r:id="rId4"/>
    <p:sldId id="283" r:id="rId5"/>
    <p:sldId id="269" r:id="rId6"/>
    <p:sldId id="273" r:id="rId7"/>
    <p:sldId id="276" r:id="rId8"/>
    <p:sldId id="278" r:id="rId9"/>
    <p:sldId id="291" r:id="rId10"/>
    <p:sldId id="262" r:id="rId11"/>
    <p:sldId id="292" r:id="rId12"/>
    <p:sldId id="263" r:id="rId13"/>
    <p:sldId id="270" r:id="rId14"/>
    <p:sldId id="279" r:id="rId15"/>
    <p:sldId id="280" r:id="rId16"/>
    <p:sldId id="293" r:id="rId17"/>
    <p:sldId id="285" r:id="rId18"/>
    <p:sldId id="264" r:id="rId19"/>
    <p:sldId id="286" r:id="rId20"/>
    <p:sldId id="284" r:id="rId21"/>
    <p:sldId id="265" r:id="rId22"/>
    <p:sldId id="266" r:id="rId23"/>
  </p:sldIdLst>
  <p:sldSz cx="12188825" cy="6858000"/>
  <p:notesSz cx="6858000" cy="9144000"/>
  <p:defaultTextStyle>
    <a:defPPr rtl="0">
      <a:defRPr lang="da-dk"/>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D5757C-FF68-4A51-8CC9-96E041735391}" v="132" dt="2020-07-16T10:09:29.994"/>
  </p1510:revLst>
</p1510:revInfo>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6182" autoAdjust="0"/>
  </p:normalViewPr>
  <p:slideViewPr>
    <p:cSldViewPr showGuides="1">
      <p:cViewPr varScale="1">
        <p:scale>
          <a:sx n="76" d="100"/>
          <a:sy n="76" d="100"/>
        </p:scale>
        <p:origin x="678" y="84"/>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78" d="100"/>
          <a:sy n="78" d="100"/>
        </p:scale>
        <p:origin x="3294"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A4AA81-92A1-4621-AA23-B7266C5D6A5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da-DK"/>
        </a:p>
      </dgm:t>
    </dgm:pt>
    <dgm:pt modelId="{D1851F13-3388-4AB8-A81A-6D59B533B03F}">
      <dgm:prSet/>
      <dgm:spPr/>
      <dgm:t>
        <a:bodyPr/>
        <a:lstStyle/>
        <a:p>
          <a:r>
            <a:rPr lang="da-DK" dirty="0">
              <a:solidFill>
                <a:prstClr val="black"/>
              </a:solidFill>
            </a:rPr>
            <a:t>Det er vigtigt, at man vælger en uddannelse, der passer til en selv, og den måde man gerne vil arbejde med fagområdet efterfølgende</a:t>
          </a:r>
          <a:endParaRPr lang="da-DK" dirty="0"/>
        </a:p>
      </dgm:t>
    </dgm:pt>
    <dgm:pt modelId="{97EF86B6-579B-4C6B-8A3C-2399980FCA45}" type="parTrans" cxnId="{D438C8E3-C7C9-45AB-B85D-0B6B7875E7E3}">
      <dgm:prSet/>
      <dgm:spPr/>
      <dgm:t>
        <a:bodyPr/>
        <a:lstStyle/>
        <a:p>
          <a:endParaRPr lang="da-DK"/>
        </a:p>
      </dgm:t>
    </dgm:pt>
    <dgm:pt modelId="{46AA1976-4757-4F69-823C-A5CA2D1819C3}" type="sibTrans" cxnId="{D438C8E3-C7C9-45AB-B85D-0B6B7875E7E3}">
      <dgm:prSet/>
      <dgm:spPr/>
      <dgm:t>
        <a:bodyPr/>
        <a:lstStyle/>
        <a:p>
          <a:endParaRPr lang="da-DK"/>
        </a:p>
      </dgm:t>
    </dgm:pt>
    <dgm:pt modelId="{496A3499-A90A-480A-9D87-CC68A918C42D}">
      <dgm:prSet/>
      <dgm:spPr>
        <a:solidFill>
          <a:srgbClr val="FFFF00"/>
        </a:solidFill>
      </dgm:spPr>
      <dgm:t>
        <a:bodyPr/>
        <a:lstStyle/>
        <a:p>
          <a:r>
            <a:rPr lang="da-DK" dirty="0">
              <a:solidFill>
                <a:prstClr val="black"/>
              </a:solidFill>
            </a:rPr>
            <a:t>Håber du har fået udvidet dine muligheder indenfor de videregående uddannelser.</a:t>
          </a:r>
          <a:endParaRPr lang="da-DK" dirty="0"/>
        </a:p>
      </dgm:t>
    </dgm:pt>
    <dgm:pt modelId="{24C2B9DC-9372-4C3C-97E4-141A50E4DF38}" type="parTrans" cxnId="{52226F0F-F763-47E0-A383-448832F2E0D1}">
      <dgm:prSet/>
      <dgm:spPr/>
      <dgm:t>
        <a:bodyPr/>
        <a:lstStyle/>
        <a:p>
          <a:endParaRPr lang="da-DK"/>
        </a:p>
      </dgm:t>
    </dgm:pt>
    <dgm:pt modelId="{3EA6E25B-9B80-4258-9450-19079733CFF2}" type="sibTrans" cxnId="{52226F0F-F763-47E0-A383-448832F2E0D1}">
      <dgm:prSet/>
      <dgm:spPr/>
      <dgm:t>
        <a:bodyPr/>
        <a:lstStyle/>
        <a:p>
          <a:endParaRPr lang="da-DK"/>
        </a:p>
      </dgm:t>
    </dgm:pt>
    <dgm:pt modelId="{24757D1B-0BD0-46D6-BBDF-C6873160D235}">
      <dgm:prSet/>
      <dgm:spPr>
        <a:solidFill>
          <a:srgbClr val="92D050"/>
        </a:solidFill>
      </dgm:spPr>
      <dgm:t>
        <a:bodyPr/>
        <a:lstStyle/>
        <a:p>
          <a:pPr>
            <a:buClr>
              <a:srgbClr val="70AD47">
                <a:lumMod val="50000"/>
              </a:srgbClr>
            </a:buClr>
            <a:buSzPct val="100000"/>
            <a:buFont typeface="Arial" panose="020B0604020202020204" pitchFamily="34" charset="0"/>
            <a:buChar char="•"/>
          </a:pPr>
          <a:r>
            <a:rPr lang="da-DK" dirty="0">
              <a:solidFill>
                <a:prstClr val="black"/>
              </a:solidFill>
            </a:rPr>
            <a:t>Tag en snak med din Uddannelse og erhvervsvejleder omkring dit valg.</a:t>
          </a:r>
        </a:p>
      </dgm:t>
    </dgm:pt>
    <dgm:pt modelId="{7E888052-1F93-408C-8C99-B042B9296695}" type="parTrans" cxnId="{79E37621-A6E1-405A-BE04-DDD40DA67D06}">
      <dgm:prSet/>
      <dgm:spPr/>
      <dgm:t>
        <a:bodyPr/>
        <a:lstStyle/>
        <a:p>
          <a:endParaRPr lang="da-DK"/>
        </a:p>
      </dgm:t>
    </dgm:pt>
    <dgm:pt modelId="{8C4506EF-00E1-45F8-80EE-B93C886E831E}" type="sibTrans" cxnId="{79E37621-A6E1-405A-BE04-DDD40DA67D06}">
      <dgm:prSet/>
      <dgm:spPr/>
      <dgm:t>
        <a:bodyPr/>
        <a:lstStyle/>
        <a:p>
          <a:endParaRPr lang="da-DK"/>
        </a:p>
      </dgm:t>
    </dgm:pt>
    <dgm:pt modelId="{0459F3F0-4177-427B-9EEF-A778BD8F7A5D}">
      <dgm:prSet/>
      <dgm:spPr>
        <a:solidFill>
          <a:srgbClr val="FF0000"/>
        </a:solidFill>
      </dgm:spPr>
      <dgm:t>
        <a:bodyPr/>
        <a:lstStyle/>
        <a:p>
          <a:pPr>
            <a:buClr>
              <a:srgbClr val="70AD47">
                <a:lumMod val="50000"/>
              </a:srgbClr>
            </a:buClr>
            <a:buSzPct val="100000"/>
            <a:buFont typeface="Arial" pitchFamily="34" charset="0"/>
            <a:buChar char="•"/>
          </a:pPr>
          <a:r>
            <a:rPr lang="da-DK" dirty="0">
              <a:solidFill>
                <a:prstClr val="black"/>
              </a:solidFill>
            </a:rPr>
            <a:t>Husk det er vigtigt at undersøge og snakke med de uddannelser, man finder spændende. </a:t>
          </a:r>
        </a:p>
      </dgm:t>
    </dgm:pt>
    <dgm:pt modelId="{02C4B859-AABD-48DC-93E8-03A571BC151F}" type="parTrans" cxnId="{AEC7D291-791F-41B4-96EB-4A71374DF9CE}">
      <dgm:prSet/>
      <dgm:spPr/>
      <dgm:t>
        <a:bodyPr/>
        <a:lstStyle/>
        <a:p>
          <a:endParaRPr lang="da-DK"/>
        </a:p>
      </dgm:t>
    </dgm:pt>
    <dgm:pt modelId="{FE69F066-75F3-4594-B2BD-A362ED8177EF}" type="sibTrans" cxnId="{AEC7D291-791F-41B4-96EB-4A71374DF9CE}">
      <dgm:prSet/>
      <dgm:spPr/>
      <dgm:t>
        <a:bodyPr/>
        <a:lstStyle/>
        <a:p>
          <a:endParaRPr lang="da-DK"/>
        </a:p>
      </dgm:t>
    </dgm:pt>
    <dgm:pt modelId="{1672B55E-5343-4A19-86FB-992B7443BC0B}" type="pres">
      <dgm:prSet presAssocID="{FCA4AA81-92A1-4621-AA23-B7266C5D6A59}" presName="diagram" presStyleCnt="0">
        <dgm:presLayoutVars>
          <dgm:dir/>
          <dgm:resizeHandles val="exact"/>
        </dgm:presLayoutVars>
      </dgm:prSet>
      <dgm:spPr/>
    </dgm:pt>
    <dgm:pt modelId="{80CB5C4C-A741-46FC-9D81-C619EFCE4569}" type="pres">
      <dgm:prSet presAssocID="{24757D1B-0BD0-46D6-BBDF-C6873160D235}" presName="node" presStyleLbl="node1" presStyleIdx="0" presStyleCnt="4">
        <dgm:presLayoutVars>
          <dgm:bulletEnabled val="1"/>
        </dgm:presLayoutVars>
      </dgm:prSet>
      <dgm:spPr/>
    </dgm:pt>
    <dgm:pt modelId="{AB011AD5-2173-4431-A101-F4F22DD4B69F}" type="pres">
      <dgm:prSet presAssocID="{8C4506EF-00E1-45F8-80EE-B93C886E831E}" presName="sibTrans" presStyleCnt="0"/>
      <dgm:spPr/>
    </dgm:pt>
    <dgm:pt modelId="{0883BCA0-4CAF-4FFA-8766-63A785387A54}" type="pres">
      <dgm:prSet presAssocID="{496A3499-A90A-480A-9D87-CC68A918C42D}" presName="node" presStyleLbl="node1" presStyleIdx="1" presStyleCnt="4">
        <dgm:presLayoutVars>
          <dgm:bulletEnabled val="1"/>
        </dgm:presLayoutVars>
      </dgm:prSet>
      <dgm:spPr/>
    </dgm:pt>
    <dgm:pt modelId="{F9864032-E8B3-4A9C-9674-1806CC2D1C92}" type="pres">
      <dgm:prSet presAssocID="{3EA6E25B-9B80-4258-9450-19079733CFF2}" presName="sibTrans" presStyleCnt="0"/>
      <dgm:spPr/>
    </dgm:pt>
    <dgm:pt modelId="{B9C1007B-49C8-44A0-B986-14DD153DDDE5}" type="pres">
      <dgm:prSet presAssocID="{0459F3F0-4177-427B-9EEF-A778BD8F7A5D}" presName="node" presStyleLbl="node1" presStyleIdx="2" presStyleCnt="4">
        <dgm:presLayoutVars>
          <dgm:bulletEnabled val="1"/>
        </dgm:presLayoutVars>
      </dgm:prSet>
      <dgm:spPr/>
    </dgm:pt>
    <dgm:pt modelId="{C6660A30-9CD7-4426-BB6D-8ADE566202BA}" type="pres">
      <dgm:prSet presAssocID="{FE69F066-75F3-4594-B2BD-A362ED8177EF}" presName="sibTrans" presStyleCnt="0"/>
      <dgm:spPr/>
    </dgm:pt>
    <dgm:pt modelId="{F9B1C6BA-576A-4589-98CF-5B068572C24B}" type="pres">
      <dgm:prSet presAssocID="{D1851F13-3388-4AB8-A81A-6D59B533B03F}" presName="node" presStyleLbl="node1" presStyleIdx="3" presStyleCnt="4">
        <dgm:presLayoutVars>
          <dgm:bulletEnabled val="1"/>
        </dgm:presLayoutVars>
      </dgm:prSet>
      <dgm:spPr/>
    </dgm:pt>
  </dgm:ptLst>
  <dgm:cxnLst>
    <dgm:cxn modelId="{70C50702-5502-4C37-9B15-1C6C696B4CE3}" type="presOf" srcId="{24757D1B-0BD0-46D6-BBDF-C6873160D235}" destId="{80CB5C4C-A741-46FC-9D81-C619EFCE4569}" srcOrd="0" destOrd="0" presId="urn:microsoft.com/office/officeart/2005/8/layout/default"/>
    <dgm:cxn modelId="{52226F0F-F763-47E0-A383-448832F2E0D1}" srcId="{FCA4AA81-92A1-4621-AA23-B7266C5D6A59}" destId="{496A3499-A90A-480A-9D87-CC68A918C42D}" srcOrd="1" destOrd="0" parTransId="{24C2B9DC-9372-4C3C-97E4-141A50E4DF38}" sibTransId="{3EA6E25B-9B80-4258-9450-19079733CFF2}"/>
    <dgm:cxn modelId="{F6E85318-20B6-4C6A-8C49-69D41CFD3809}" type="presOf" srcId="{496A3499-A90A-480A-9D87-CC68A918C42D}" destId="{0883BCA0-4CAF-4FFA-8766-63A785387A54}" srcOrd="0" destOrd="0" presId="urn:microsoft.com/office/officeart/2005/8/layout/default"/>
    <dgm:cxn modelId="{79E37621-A6E1-405A-BE04-DDD40DA67D06}" srcId="{FCA4AA81-92A1-4621-AA23-B7266C5D6A59}" destId="{24757D1B-0BD0-46D6-BBDF-C6873160D235}" srcOrd="0" destOrd="0" parTransId="{7E888052-1F93-408C-8C99-B042B9296695}" sibTransId="{8C4506EF-00E1-45F8-80EE-B93C886E831E}"/>
    <dgm:cxn modelId="{A1875B31-ED93-4F8E-BAB4-BA55EAE668ED}" type="presOf" srcId="{D1851F13-3388-4AB8-A81A-6D59B533B03F}" destId="{F9B1C6BA-576A-4589-98CF-5B068572C24B}" srcOrd="0" destOrd="0" presId="urn:microsoft.com/office/officeart/2005/8/layout/default"/>
    <dgm:cxn modelId="{168EF24D-ADCC-4327-A809-84290D9C90A7}" type="presOf" srcId="{0459F3F0-4177-427B-9EEF-A778BD8F7A5D}" destId="{B9C1007B-49C8-44A0-B986-14DD153DDDE5}" srcOrd="0" destOrd="0" presId="urn:microsoft.com/office/officeart/2005/8/layout/default"/>
    <dgm:cxn modelId="{AEC7D291-791F-41B4-96EB-4A71374DF9CE}" srcId="{FCA4AA81-92A1-4621-AA23-B7266C5D6A59}" destId="{0459F3F0-4177-427B-9EEF-A778BD8F7A5D}" srcOrd="2" destOrd="0" parTransId="{02C4B859-AABD-48DC-93E8-03A571BC151F}" sibTransId="{FE69F066-75F3-4594-B2BD-A362ED8177EF}"/>
    <dgm:cxn modelId="{D438C8E3-C7C9-45AB-B85D-0B6B7875E7E3}" srcId="{FCA4AA81-92A1-4621-AA23-B7266C5D6A59}" destId="{D1851F13-3388-4AB8-A81A-6D59B533B03F}" srcOrd="3" destOrd="0" parTransId="{97EF86B6-579B-4C6B-8A3C-2399980FCA45}" sibTransId="{46AA1976-4757-4F69-823C-A5CA2D1819C3}"/>
    <dgm:cxn modelId="{0A71A7E6-245F-4474-86F8-CA8112B74210}" type="presOf" srcId="{FCA4AA81-92A1-4621-AA23-B7266C5D6A59}" destId="{1672B55E-5343-4A19-86FB-992B7443BC0B}" srcOrd="0" destOrd="0" presId="urn:microsoft.com/office/officeart/2005/8/layout/default"/>
    <dgm:cxn modelId="{DF8CA570-04F6-4D7F-8ACF-BAC178F06D06}" type="presParOf" srcId="{1672B55E-5343-4A19-86FB-992B7443BC0B}" destId="{80CB5C4C-A741-46FC-9D81-C619EFCE4569}" srcOrd="0" destOrd="0" presId="urn:microsoft.com/office/officeart/2005/8/layout/default"/>
    <dgm:cxn modelId="{5675DA30-D320-4BD7-94D9-0725E41A3C81}" type="presParOf" srcId="{1672B55E-5343-4A19-86FB-992B7443BC0B}" destId="{AB011AD5-2173-4431-A101-F4F22DD4B69F}" srcOrd="1" destOrd="0" presId="urn:microsoft.com/office/officeart/2005/8/layout/default"/>
    <dgm:cxn modelId="{976E40F7-AD3A-44C5-9F21-236364DCCC0F}" type="presParOf" srcId="{1672B55E-5343-4A19-86FB-992B7443BC0B}" destId="{0883BCA0-4CAF-4FFA-8766-63A785387A54}" srcOrd="2" destOrd="0" presId="urn:microsoft.com/office/officeart/2005/8/layout/default"/>
    <dgm:cxn modelId="{51DE833F-E65A-4ED4-A71E-17BC526E3DC9}" type="presParOf" srcId="{1672B55E-5343-4A19-86FB-992B7443BC0B}" destId="{F9864032-E8B3-4A9C-9674-1806CC2D1C92}" srcOrd="3" destOrd="0" presId="urn:microsoft.com/office/officeart/2005/8/layout/default"/>
    <dgm:cxn modelId="{B9A28DD1-FF1E-42CE-91A6-8A1052C32B50}" type="presParOf" srcId="{1672B55E-5343-4A19-86FB-992B7443BC0B}" destId="{B9C1007B-49C8-44A0-B986-14DD153DDDE5}" srcOrd="4" destOrd="0" presId="urn:microsoft.com/office/officeart/2005/8/layout/default"/>
    <dgm:cxn modelId="{69D15F53-60A9-4431-80EC-677724CBEBCE}" type="presParOf" srcId="{1672B55E-5343-4A19-86FB-992B7443BC0B}" destId="{C6660A30-9CD7-4426-BB6D-8ADE566202BA}" srcOrd="5" destOrd="0" presId="urn:microsoft.com/office/officeart/2005/8/layout/default"/>
    <dgm:cxn modelId="{78E23EAB-FD42-46F7-8AB0-80F60D13BDFB}" type="presParOf" srcId="{1672B55E-5343-4A19-86FB-992B7443BC0B}" destId="{F9B1C6BA-576A-4589-98CF-5B068572C24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B5C4C-A741-46FC-9D81-C619EFCE4569}">
      <dsp:nvSpPr>
        <dsp:cNvPr id="0" name=""/>
        <dsp:cNvSpPr/>
      </dsp:nvSpPr>
      <dsp:spPr>
        <a:xfrm>
          <a:off x="1469714" y="1244"/>
          <a:ext cx="3436855" cy="2062113"/>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70AD47">
                <a:lumMod val="50000"/>
              </a:srgbClr>
            </a:buClr>
            <a:buSzPct val="100000"/>
            <a:buFont typeface="Arial" panose="020B0604020202020204" pitchFamily="34" charset="0"/>
            <a:buNone/>
          </a:pPr>
          <a:r>
            <a:rPr lang="da-DK" sz="2000" kern="1200" dirty="0">
              <a:solidFill>
                <a:prstClr val="black"/>
              </a:solidFill>
            </a:rPr>
            <a:t>Tag en snak med din Uddannelse og erhvervsvejleder omkring dit valg.</a:t>
          </a:r>
        </a:p>
      </dsp:txBody>
      <dsp:txXfrm>
        <a:off x="1469714" y="1244"/>
        <a:ext cx="3436855" cy="2062113"/>
      </dsp:txXfrm>
    </dsp:sp>
    <dsp:sp modelId="{0883BCA0-4CAF-4FFA-8766-63A785387A54}">
      <dsp:nvSpPr>
        <dsp:cNvPr id="0" name=""/>
        <dsp:cNvSpPr/>
      </dsp:nvSpPr>
      <dsp:spPr>
        <a:xfrm>
          <a:off x="5250255" y="1244"/>
          <a:ext cx="3436855" cy="2062113"/>
        </a:xfrm>
        <a:prstGeom prst="rect">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solidFill>
                <a:prstClr val="black"/>
              </a:solidFill>
            </a:rPr>
            <a:t>Håber du har fået udvidet dine muligheder indenfor de videregående uddannelser.</a:t>
          </a:r>
          <a:endParaRPr lang="da-DK" sz="2000" kern="1200" dirty="0"/>
        </a:p>
      </dsp:txBody>
      <dsp:txXfrm>
        <a:off x="5250255" y="1244"/>
        <a:ext cx="3436855" cy="2062113"/>
      </dsp:txXfrm>
    </dsp:sp>
    <dsp:sp modelId="{B9C1007B-49C8-44A0-B986-14DD153DDDE5}">
      <dsp:nvSpPr>
        <dsp:cNvPr id="0" name=""/>
        <dsp:cNvSpPr/>
      </dsp:nvSpPr>
      <dsp:spPr>
        <a:xfrm>
          <a:off x="1469714" y="2407042"/>
          <a:ext cx="3436855" cy="2062113"/>
        </a:xfrm>
        <a:prstGeom prst="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70AD47">
                <a:lumMod val="50000"/>
              </a:srgbClr>
            </a:buClr>
            <a:buSzPct val="100000"/>
            <a:buFont typeface="Arial" pitchFamily="34" charset="0"/>
            <a:buNone/>
          </a:pPr>
          <a:r>
            <a:rPr lang="da-DK" sz="2000" kern="1200" dirty="0">
              <a:solidFill>
                <a:prstClr val="black"/>
              </a:solidFill>
            </a:rPr>
            <a:t>Husk det er vigtigt at undersøge og snakke med de uddannelser, man finder spændende. </a:t>
          </a:r>
        </a:p>
      </dsp:txBody>
      <dsp:txXfrm>
        <a:off x="1469714" y="2407042"/>
        <a:ext cx="3436855" cy="2062113"/>
      </dsp:txXfrm>
    </dsp:sp>
    <dsp:sp modelId="{F9B1C6BA-576A-4589-98CF-5B068572C24B}">
      <dsp:nvSpPr>
        <dsp:cNvPr id="0" name=""/>
        <dsp:cNvSpPr/>
      </dsp:nvSpPr>
      <dsp:spPr>
        <a:xfrm>
          <a:off x="5250255" y="2407042"/>
          <a:ext cx="3436855" cy="20621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a-DK" sz="2000" kern="1200" dirty="0">
              <a:solidFill>
                <a:prstClr val="black"/>
              </a:solidFill>
            </a:rPr>
            <a:t>Det er vigtigt, at man vælger en uddannelse, der passer til en selv, og den måde man gerne vil arbejde med fagområdet efterfølgende</a:t>
          </a:r>
          <a:endParaRPr lang="da-DK" sz="2000" kern="1200" dirty="0"/>
        </a:p>
      </dsp:txBody>
      <dsp:txXfrm>
        <a:off x="5250255" y="2407042"/>
        <a:ext cx="3436855" cy="20621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da-DK" dirty="0">
              <a:solidFill>
                <a:schemeClr val="tx2"/>
              </a:solidFill>
            </a:endParaRPr>
          </a:p>
        </p:txBody>
      </p:sp>
      <p:sp>
        <p:nvSpPr>
          <p:cNvPr id="3" name="Pladsholder til dato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3DFD2786-E1BA-4D93-8D61-2C63D9736460}" type="datetime1">
              <a:rPr lang="da-DK" smtClean="0">
                <a:solidFill>
                  <a:schemeClr val="tx2"/>
                </a:solidFill>
              </a:rPr>
              <a:t>20-09-2020</a:t>
            </a:fld>
            <a:endParaRPr lang="da-DK" dirty="0">
              <a:solidFill>
                <a:schemeClr val="tx2"/>
              </a:solidFill>
            </a:endParaRPr>
          </a:p>
        </p:txBody>
      </p:sp>
      <p:sp>
        <p:nvSpPr>
          <p:cNvPr id="4" name="Pladsholder til sidefod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da-DK" dirty="0">
              <a:solidFill>
                <a:schemeClr val="tx2"/>
              </a:solidFill>
            </a:endParaRPr>
          </a:p>
        </p:txBody>
      </p:sp>
      <p:sp>
        <p:nvSpPr>
          <p:cNvPr id="5" name="Pladsholder til slide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CFD77566-CD65-4859-9FA1-43956DC85B8C}" type="slidenum">
              <a:rPr lang="da-DK">
                <a:solidFill>
                  <a:schemeClr val="tx2"/>
                </a:solidFill>
              </a:rPr>
              <a:t>‹nr.›</a:t>
            </a:fld>
            <a:endParaRPr lang="da-DK"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pPr rtl="0"/>
            <a:endParaRPr lang="da-DK" noProof="0" dirty="0"/>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pPr rtl="0"/>
            <a:fld id="{074B3D66-1B74-4D7C-ABD5-5CB2AF32DC8E}" type="datetime1">
              <a:rPr lang="da-DK" noProof="0" smtClean="0"/>
              <a:t>20-09-2020</a:t>
            </a:fld>
            <a:endParaRPr lang="da-DK" noProof="0" dirty="0"/>
          </a:p>
        </p:txBody>
      </p:sp>
      <p:sp>
        <p:nvSpPr>
          <p:cNvPr id="4" name="Pladsholder til slidebille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da-DK" noProof="0" dirty="0"/>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pPr rtl="0"/>
            <a:endParaRPr lang="da-DK" noProof="0" dirty="0"/>
          </a:p>
        </p:txBody>
      </p:sp>
      <p:sp>
        <p:nvSpPr>
          <p:cNvPr id="7" name="Pladsholder til sli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pPr rtl="0"/>
            <a:fld id="{B8796F01-7154-41E0-B48B-A6921757531A}" type="slidenum">
              <a:rPr lang="da-DK" noProof="0"/>
              <a:pPr rtl="0"/>
              <a:t>‹nr.›</a:t>
            </a:fld>
            <a:endParaRPr lang="da-DK" noProof="0"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hf hdr="0" ftr="0" dt="0"/>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rtl="0"/>
            <a:fld id="{B8796F01-7154-41E0-B48B-A6921757531A}" type="slidenum">
              <a:rPr lang="da-DK" smtClean="0"/>
              <a:pPr rtl="0"/>
              <a:t>2</a:t>
            </a:fld>
            <a:endParaRPr lang="da-DK" dirty="0"/>
          </a:p>
        </p:txBody>
      </p:sp>
    </p:spTree>
    <p:extLst>
      <p:ext uri="{BB962C8B-B14F-4D97-AF65-F5344CB8AC3E}">
        <p14:creationId xmlns:p14="http://schemas.microsoft.com/office/powerpoint/2010/main" val="1861509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rtl="0"/>
            <a:fld id="{B8796F01-7154-41E0-B48B-A6921757531A}" type="slidenum">
              <a:rPr lang="da-DK" smtClean="0"/>
              <a:pPr rtl="0"/>
              <a:t>3</a:t>
            </a:fld>
            <a:endParaRPr lang="da-DK" dirty="0"/>
          </a:p>
        </p:txBody>
      </p:sp>
    </p:spTree>
    <p:extLst>
      <p:ext uri="{BB962C8B-B14F-4D97-AF65-F5344CB8AC3E}">
        <p14:creationId xmlns:p14="http://schemas.microsoft.com/office/powerpoint/2010/main" val="363913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rtl="0"/>
            <a:fld id="{B8796F01-7154-41E0-B48B-A6921757531A}" type="slidenum">
              <a:rPr lang="da-DK" smtClean="0"/>
              <a:pPr rtl="0"/>
              <a:t>10</a:t>
            </a:fld>
            <a:endParaRPr lang="da-DK" dirty="0"/>
          </a:p>
        </p:txBody>
      </p:sp>
    </p:spTree>
    <p:extLst>
      <p:ext uri="{BB962C8B-B14F-4D97-AF65-F5344CB8AC3E}">
        <p14:creationId xmlns:p14="http://schemas.microsoft.com/office/powerpoint/2010/main" val="139333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rtl="0"/>
            <a:fld id="{B8796F01-7154-41E0-B48B-A6921757531A}" type="slidenum">
              <a:rPr lang="da-DK" smtClean="0"/>
              <a:pPr rtl="0"/>
              <a:t>12</a:t>
            </a:fld>
            <a:endParaRPr lang="da-DK" dirty="0"/>
          </a:p>
        </p:txBody>
      </p:sp>
    </p:spTree>
    <p:extLst>
      <p:ext uri="{BB962C8B-B14F-4D97-AF65-F5344CB8AC3E}">
        <p14:creationId xmlns:p14="http://schemas.microsoft.com/office/powerpoint/2010/main" val="402087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rtl="0"/>
            <a:fld id="{B8796F01-7154-41E0-B48B-A6921757531A}" type="slidenum">
              <a:rPr lang="da-DK" smtClean="0"/>
              <a:pPr rtl="0"/>
              <a:t>18</a:t>
            </a:fld>
            <a:endParaRPr lang="da-DK" dirty="0"/>
          </a:p>
        </p:txBody>
      </p:sp>
    </p:spTree>
    <p:extLst>
      <p:ext uri="{BB962C8B-B14F-4D97-AF65-F5344CB8AC3E}">
        <p14:creationId xmlns:p14="http://schemas.microsoft.com/office/powerpoint/2010/main" val="31933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rtl="0"/>
            <a:fld id="{B8796F01-7154-41E0-B48B-A6921757531A}" type="slidenum">
              <a:rPr lang="da-DK" smtClean="0"/>
              <a:pPr rtl="0"/>
              <a:t>21</a:t>
            </a:fld>
            <a:endParaRPr lang="da-DK" dirty="0"/>
          </a:p>
        </p:txBody>
      </p:sp>
    </p:spTree>
    <p:extLst>
      <p:ext uri="{BB962C8B-B14F-4D97-AF65-F5344CB8AC3E}">
        <p14:creationId xmlns:p14="http://schemas.microsoft.com/office/powerpoint/2010/main" val="1073132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pPr rtl="0"/>
            <a:fld id="{B8796F01-7154-41E0-B48B-A6921757531A}" type="slidenum">
              <a:rPr lang="da-DK" smtClean="0"/>
              <a:pPr rtl="0"/>
              <a:t>22</a:t>
            </a:fld>
            <a:endParaRPr lang="da-DK" dirty="0"/>
          </a:p>
        </p:txBody>
      </p:sp>
    </p:spTree>
    <p:extLst>
      <p:ext uri="{BB962C8B-B14F-4D97-AF65-F5344CB8AC3E}">
        <p14:creationId xmlns:p14="http://schemas.microsoft.com/office/powerpoint/2010/main" val="41390468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grpSp>
        <p:nvGrpSpPr>
          <p:cNvPr id="14" name="Gruppe 13"/>
          <p:cNvGrpSpPr/>
          <p:nvPr/>
        </p:nvGrpSpPr>
        <p:grpSpPr>
          <a:xfrm>
            <a:off x="0" y="0"/>
            <a:ext cx="12190572" cy="6858000"/>
            <a:chOff x="0" y="0"/>
            <a:chExt cx="12190572" cy="6858000"/>
          </a:xfrm>
        </p:grpSpPr>
        <p:sp>
          <p:nvSpPr>
            <p:cNvPr id="13" name="Rektangel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da-DK" noProof="0" dirty="0"/>
            </a:p>
          </p:txBody>
        </p:sp>
        <p:grpSp>
          <p:nvGrpSpPr>
            <p:cNvPr id="12" name="Gruppe 11"/>
            <p:cNvGrpSpPr/>
            <p:nvPr/>
          </p:nvGrpSpPr>
          <p:grpSpPr>
            <a:xfrm>
              <a:off x="0" y="0"/>
              <a:ext cx="4742741" cy="6858000"/>
              <a:chOff x="0" y="0"/>
              <a:chExt cx="4742741" cy="6858000"/>
            </a:xfrm>
          </p:grpSpPr>
          <p:pic>
            <p:nvPicPr>
              <p:cNvPr id="9" name="Billede 8" descr="Bogstab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ktangel 9"/>
              <p:cNvSpPr/>
              <p:nvPr/>
            </p:nvSpPr>
            <p:spPr>
              <a:xfrm>
                <a:off x="4605581"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noProof="0" dirty="0"/>
              </a:p>
            </p:txBody>
          </p:sp>
        </p:grpSp>
      </p:grpSp>
      <p:sp>
        <p:nvSpPr>
          <p:cNvPr id="2" name="Titel 1"/>
          <p:cNvSpPr>
            <a:spLocks noGrp="1"/>
          </p:cNvSpPr>
          <p:nvPr>
            <p:ph type="ctrTitle"/>
          </p:nvPr>
        </p:nvSpPr>
        <p:spPr>
          <a:xfrm>
            <a:off x="4879346" y="1498601"/>
            <a:ext cx="7008574" cy="3298825"/>
          </a:xfrm>
        </p:spPr>
        <p:txBody>
          <a:bodyPr rtlCol="0">
            <a:normAutofit/>
          </a:bodyPr>
          <a:lstStyle>
            <a:lvl1pPr algn="l">
              <a:lnSpc>
                <a:spcPct val="90000"/>
              </a:lnSpc>
              <a:defRPr sz="5400" b="0" cap="none" spc="0" baseline="0">
                <a:ln w="0"/>
                <a:solidFill>
                  <a:schemeClr val="tx2"/>
                </a:solidFill>
                <a:effectLst/>
              </a:defRPr>
            </a:lvl1pPr>
          </a:lstStyle>
          <a:p>
            <a:pPr rtl="0"/>
            <a:r>
              <a:rPr lang="da-DK" noProof="0"/>
              <a:t>Klik for at redigere titeltypografien i masteren</a:t>
            </a:r>
            <a:endParaRPr lang="da-DK" noProof="0" dirty="0"/>
          </a:p>
        </p:txBody>
      </p:sp>
      <p:sp>
        <p:nvSpPr>
          <p:cNvPr id="3" name="Undertitel 2"/>
          <p:cNvSpPr>
            <a:spLocks noGrp="1"/>
          </p:cNvSpPr>
          <p:nvPr>
            <p:ph type="subTitle" idx="1"/>
          </p:nvPr>
        </p:nvSpPr>
        <p:spPr>
          <a:xfrm>
            <a:off x="4879346" y="4927600"/>
            <a:ext cx="7008574" cy="1244600"/>
          </a:xfrm>
        </p:spPr>
        <p:txBody>
          <a:bodyPr rtlCol="0">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da-DK" noProof="0"/>
              <a:t>Klik for at redigere undertiteltypografien i masteren</a:t>
            </a:r>
            <a:endParaRPr lang="da-DK" noProof="0" dirty="0"/>
          </a:p>
        </p:txBody>
      </p:sp>
      <p:sp>
        <p:nvSpPr>
          <p:cNvPr id="5" name="Pladsholder til dato 4"/>
          <p:cNvSpPr>
            <a:spLocks noGrp="1"/>
          </p:cNvSpPr>
          <p:nvPr>
            <p:ph type="dt" sz="half" idx="10"/>
          </p:nvPr>
        </p:nvSpPr>
        <p:spPr/>
        <p:txBody>
          <a:bodyPr rtlCol="0"/>
          <a:lstStyle/>
          <a:p>
            <a:pPr rtl="0"/>
            <a:fld id="{D271D2FE-2EFA-4518-AD4A-D19EE0A77428}" type="datetime1">
              <a:rPr lang="da-DK" noProof="0" smtClean="0"/>
              <a:t>20-09-2020</a:t>
            </a:fld>
            <a:endParaRPr lang="da-DK" noProof="0" dirty="0"/>
          </a:p>
        </p:txBody>
      </p:sp>
      <p:sp>
        <p:nvSpPr>
          <p:cNvPr id="7" name="Pladsholder til sidefod 6"/>
          <p:cNvSpPr>
            <a:spLocks noGrp="1"/>
          </p:cNvSpPr>
          <p:nvPr>
            <p:ph type="ftr" sz="quarter" idx="11"/>
          </p:nvPr>
        </p:nvSpPr>
        <p:spPr/>
        <p:txBody>
          <a:bodyPr rtlCol="0"/>
          <a:lstStyle/>
          <a:p>
            <a:pPr rtl="0"/>
            <a:r>
              <a:rPr lang="da-DK" noProof="0" dirty="0"/>
              <a:t>Tilføj en sidefod</a:t>
            </a:r>
          </a:p>
        </p:txBody>
      </p:sp>
      <p:sp>
        <p:nvSpPr>
          <p:cNvPr id="11" name="Pladsholder til slidenummer 10"/>
          <p:cNvSpPr>
            <a:spLocks noGrp="1"/>
          </p:cNvSpPr>
          <p:nvPr>
            <p:ph type="sldNum" sz="quarter" idx="12"/>
          </p:nvPr>
        </p:nvSpPr>
        <p:spPr/>
        <p:txBody>
          <a:bodyPr rtlCol="0"/>
          <a:lstStyle/>
          <a:p>
            <a:pPr rtl="0"/>
            <a:fld id="{EB37DED6-D4C7-42EE-AB49-D2E39E64FDE4}" type="slidenum">
              <a:rPr lang="da-DK" noProof="0" smtClean="0"/>
              <a:pPr rtl="0"/>
              <a:t>‹nr.›</a:t>
            </a:fld>
            <a:endParaRPr lang="da-DK" noProof="0" dirty="0"/>
          </a:p>
        </p:txBody>
      </p:sp>
    </p:spTree>
    <p:extLst>
      <p:ext uri="{BB962C8B-B14F-4D97-AF65-F5344CB8AC3E}">
        <p14:creationId xmlns:p14="http://schemas.microsoft.com/office/powerpoint/2010/main" val="3322012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noProof="0"/>
              <a:t>Klik for at redigere titeltypografien i masteren</a:t>
            </a:r>
            <a:endParaRPr lang="da-DK" noProof="0" dirty="0"/>
          </a:p>
        </p:txBody>
      </p:sp>
      <p:sp>
        <p:nvSpPr>
          <p:cNvPr id="3" name="Pladsholder til lodret tekst 2"/>
          <p:cNvSpPr>
            <a:spLocks noGrp="1"/>
          </p:cNvSpPr>
          <p:nvPr>
            <p:ph type="body" orient="vert" idx="1" hasCustomPrompt="1"/>
          </p:nvPr>
        </p:nvSpPr>
        <p:spPr/>
        <p:txBody>
          <a:bodyPr vert="eaVert" rtlCol="0"/>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dato 3"/>
          <p:cNvSpPr>
            <a:spLocks noGrp="1"/>
          </p:cNvSpPr>
          <p:nvPr>
            <p:ph type="dt" sz="half" idx="10"/>
          </p:nvPr>
        </p:nvSpPr>
        <p:spPr/>
        <p:txBody>
          <a:bodyPr rtlCol="0"/>
          <a:lstStyle/>
          <a:p>
            <a:pPr rtl="0"/>
            <a:fld id="{B9A9CA8E-980C-4AA1-A37B-DBE3896B2601}" type="datetime1">
              <a:rPr lang="da-DK" noProof="0" smtClean="0"/>
              <a:t>20-09-2020</a:t>
            </a:fld>
            <a:endParaRPr lang="da-DK" noProof="0" dirty="0"/>
          </a:p>
        </p:txBody>
      </p:sp>
      <p:sp>
        <p:nvSpPr>
          <p:cNvPr id="5" name="Pladsholder til sidefod 4"/>
          <p:cNvSpPr>
            <a:spLocks noGrp="1"/>
          </p:cNvSpPr>
          <p:nvPr>
            <p:ph type="ftr" sz="quarter" idx="11"/>
          </p:nvPr>
        </p:nvSpPr>
        <p:spPr/>
        <p:txBody>
          <a:bodyPr rtlCol="0"/>
          <a:lstStyle/>
          <a:p>
            <a:pPr rtl="0"/>
            <a:r>
              <a:rPr lang="da-DK" noProof="0" dirty="0"/>
              <a:t>Tilføj en sidefod</a:t>
            </a:r>
          </a:p>
        </p:txBody>
      </p:sp>
      <p:sp>
        <p:nvSpPr>
          <p:cNvPr id="6" name="Pladsholder til slidenummer 5"/>
          <p:cNvSpPr>
            <a:spLocks noGrp="1"/>
          </p:cNvSpPr>
          <p:nvPr>
            <p:ph type="sldNum" sz="quarter" idx="12"/>
          </p:nvPr>
        </p:nvSpPr>
        <p:spPr/>
        <p:txBody>
          <a:bodyPr rtlCol="0"/>
          <a:lstStyle/>
          <a:p>
            <a:pPr rtl="0"/>
            <a:fld id="{591C5AD9-787D-40FA-8A4D-16A055B9AF81}" type="slidenum">
              <a:rPr lang="da-DK" noProof="0" smtClean="0"/>
              <a:t>‹nr.›</a:t>
            </a:fld>
            <a:endParaRPr lang="da-DK" noProof="0" dirty="0"/>
          </a:p>
        </p:txBody>
      </p:sp>
    </p:spTree>
    <p:extLst>
      <p:ext uri="{BB962C8B-B14F-4D97-AF65-F5344CB8AC3E}">
        <p14:creationId xmlns:p14="http://schemas.microsoft.com/office/powerpoint/2010/main" val="1817619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9852633" y="274638"/>
            <a:ext cx="1422030" cy="5897561"/>
          </a:xfrm>
        </p:spPr>
        <p:txBody>
          <a:bodyPr vert="eaVert" rtlCol="0"/>
          <a:lstStyle>
            <a:lvl1pPr>
              <a:defRPr spc="0" baseline="0"/>
            </a:lvl1pPr>
          </a:lstStyle>
          <a:p>
            <a:pPr rtl="0"/>
            <a:r>
              <a:rPr lang="da-DK" noProof="0"/>
              <a:t>Klik for at redigere titeltypografien i masteren</a:t>
            </a:r>
            <a:endParaRPr lang="da-DK" noProof="0" dirty="0"/>
          </a:p>
        </p:txBody>
      </p:sp>
      <p:sp>
        <p:nvSpPr>
          <p:cNvPr id="3" name="Pladsholder til lodret tekst 2"/>
          <p:cNvSpPr>
            <a:spLocks noGrp="1"/>
          </p:cNvSpPr>
          <p:nvPr>
            <p:ph type="body" orient="vert" idx="1" hasCustomPrompt="1"/>
          </p:nvPr>
        </p:nvSpPr>
        <p:spPr>
          <a:xfrm>
            <a:off x="1117309" y="274638"/>
            <a:ext cx="8532178" cy="5897561"/>
          </a:xfrm>
        </p:spPr>
        <p:txBody>
          <a:bodyPr vert="eaVert" rtlCol="0"/>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dato 3"/>
          <p:cNvSpPr>
            <a:spLocks noGrp="1"/>
          </p:cNvSpPr>
          <p:nvPr>
            <p:ph type="dt" sz="half" idx="10"/>
          </p:nvPr>
        </p:nvSpPr>
        <p:spPr/>
        <p:txBody>
          <a:bodyPr rtlCol="0"/>
          <a:lstStyle/>
          <a:p>
            <a:pPr rtl="0"/>
            <a:fld id="{1D66C849-E555-40F8-A015-C8908181208A}" type="datetime1">
              <a:rPr lang="da-DK" noProof="0" smtClean="0"/>
              <a:t>20-09-2020</a:t>
            </a:fld>
            <a:endParaRPr lang="da-DK" noProof="0" dirty="0"/>
          </a:p>
        </p:txBody>
      </p:sp>
      <p:sp>
        <p:nvSpPr>
          <p:cNvPr id="5" name="Pladsholder til sidefod 4"/>
          <p:cNvSpPr>
            <a:spLocks noGrp="1"/>
          </p:cNvSpPr>
          <p:nvPr>
            <p:ph type="ftr" sz="quarter" idx="11"/>
          </p:nvPr>
        </p:nvSpPr>
        <p:spPr/>
        <p:txBody>
          <a:bodyPr rtlCol="0"/>
          <a:lstStyle/>
          <a:p>
            <a:pPr rtl="0"/>
            <a:r>
              <a:rPr lang="da-DK" noProof="0" dirty="0"/>
              <a:t>Tilføj en sidefod</a:t>
            </a:r>
          </a:p>
        </p:txBody>
      </p:sp>
      <p:sp>
        <p:nvSpPr>
          <p:cNvPr id="6" name="Pladsholder til slidenummer 5"/>
          <p:cNvSpPr>
            <a:spLocks noGrp="1"/>
          </p:cNvSpPr>
          <p:nvPr>
            <p:ph type="sldNum" sz="quarter" idx="12"/>
          </p:nvPr>
        </p:nvSpPr>
        <p:spPr/>
        <p:txBody>
          <a:bodyPr rtlCol="0"/>
          <a:lstStyle/>
          <a:p>
            <a:pPr rtl="0"/>
            <a:fld id="{591C5AD9-787D-40FA-8A4D-16A055B9AF81}" type="slidenum">
              <a:rPr lang="da-DK" noProof="0" smtClean="0"/>
              <a:t>‹nr.›</a:t>
            </a:fld>
            <a:endParaRPr lang="da-DK" noProof="0" dirty="0"/>
          </a:p>
        </p:txBody>
      </p:sp>
    </p:spTree>
    <p:extLst>
      <p:ext uri="{BB962C8B-B14F-4D97-AF65-F5344CB8AC3E}">
        <p14:creationId xmlns:p14="http://schemas.microsoft.com/office/powerpoint/2010/main" val="3723691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noProof="0"/>
              <a:t>Klik for at redigere titeltypografien i masteren</a:t>
            </a:r>
            <a:endParaRPr lang="da-DK" noProof="0" dirty="0"/>
          </a:p>
        </p:txBody>
      </p:sp>
      <p:sp>
        <p:nvSpPr>
          <p:cNvPr id="3" name="Pladsholder til indhold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da-DK" noProof="0"/>
              <a:t>Klik for at redigere teksttypografierne i masteren</a:t>
            </a:r>
          </a:p>
          <a:p>
            <a:pPr lvl="1" rtl="0"/>
            <a:r>
              <a:rPr lang="da-DK" noProof="0"/>
              <a:t>Andet niveau</a:t>
            </a:r>
          </a:p>
          <a:p>
            <a:pPr lvl="2" rtl="0"/>
            <a:r>
              <a:rPr lang="da-DK" noProof="0"/>
              <a:t>Tredje niveau</a:t>
            </a:r>
          </a:p>
          <a:p>
            <a:pPr lvl="3" rtl="0"/>
            <a:r>
              <a:rPr lang="da-DK" noProof="0"/>
              <a:t>Fjerde niveau</a:t>
            </a:r>
          </a:p>
          <a:p>
            <a:pPr lvl="4" rtl="0"/>
            <a:r>
              <a:rPr lang="da-DK" noProof="0"/>
              <a:t>Femte niveau</a:t>
            </a:r>
            <a:endParaRPr lang="da-DK" noProof="0" dirty="0"/>
          </a:p>
        </p:txBody>
      </p:sp>
      <p:sp>
        <p:nvSpPr>
          <p:cNvPr id="4" name="Pladsholder til dato 3"/>
          <p:cNvSpPr>
            <a:spLocks noGrp="1"/>
          </p:cNvSpPr>
          <p:nvPr>
            <p:ph type="dt" sz="half" idx="10"/>
          </p:nvPr>
        </p:nvSpPr>
        <p:spPr/>
        <p:txBody>
          <a:bodyPr rtlCol="0"/>
          <a:lstStyle/>
          <a:p>
            <a:pPr rtl="0"/>
            <a:fld id="{CDC44683-FD17-4D70-B097-5DF60DE66B40}" type="datetime1">
              <a:rPr lang="da-DK" noProof="0" smtClean="0"/>
              <a:t>20-09-2020</a:t>
            </a:fld>
            <a:endParaRPr lang="da-DK" noProof="0" dirty="0"/>
          </a:p>
        </p:txBody>
      </p:sp>
      <p:sp>
        <p:nvSpPr>
          <p:cNvPr id="5" name="Pladsholder til sidefod 4"/>
          <p:cNvSpPr>
            <a:spLocks noGrp="1"/>
          </p:cNvSpPr>
          <p:nvPr>
            <p:ph type="ftr" sz="quarter" idx="11"/>
          </p:nvPr>
        </p:nvSpPr>
        <p:spPr/>
        <p:txBody>
          <a:bodyPr rtlCol="0"/>
          <a:lstStyle/>
          <a:p>
            <a:pPr rtl="0"/>
            <a:r>
              <a:rPr lang="da-DK" noProof="0" dirty="0"/>
              <a:t>Tilføj en sidefod</a:t>
            </a:r>
          </a:p>
        </p:txBody>
      </p:sp>
      <p:sp>
        <p:nvSpPr>
          <p:cNvPr id="6" name="Pladsholder til slidenummer 5"/>
          <p:cNvSpPr>
            <a:spLocks noGrp="1"/>
          </p:cNvSpPr>
          <p:nvPr>
            <p:ph type="sldNum" sz="quarter" idx="12"/>
          </p:nvPr>
        </p:nvSpPr>
        <p:spPr/>
        <p:txBody>
          <a:bodyPr rtlCol="0"/>
          <a:lstStyle/>
          <a:p>
            <a:pPr rtl="0"/>
            <a:fld id="{DA60BA0E-20D0-4E7C-B286-26C960A6788F}" type="slidenum">
              <a:rPr lang="da-DK" noProof="0" smtClean="0"/>
              <a:t>‹nr.›</a:t>
            </a:fld>
            <a:endParaRPr lang="da-DK" noProof="0" dirty="0"/>
          </a:p>
        </p:txBody>
      </p:sp>
    </p:spTree>
    <p:extLst>
      <p:ext uri="{BB962C8B-B14F-4D97-AF65-F5344CB8AC3E}">
        <p14:creationId xmlns:p14="http://schemas.microsoft.com/office/powerpoint/2010/main" val="286535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fsnitsoverskrift">
    <p:spTree>
      <p:nvGrpSpPr>
        <p:cNvPr id="1" name=""/>
        <p:cNvGrpSpPr/>
        <p:nvPr/>
      </p:nvGrpSpPr>
      <p:grpSpPr>
        <a:xfrm>
          <a:off x="0" y="0"/>
          <a:ext cx="0" cy="0"/>
          <a:chOff x="0" y="0"/>
          <a:chExt cx="0" cy="0"/>
        </a:xfrm>
      </p:grpSpPr>
      <p:grpSp>
        <p:nvGrpSpPr>
          <p:cNvPr id="12" name="Gruppe 11"/>
          <p:cNvGrpSpPr/>
          <p:nvPr/>
        </p:nvGrpSpPr>
        <p:grpSpPr>
          <a:xfrm>
            <a:off x="1620" y="0"/>
            <a:ext cx="12188952" cy="6858000"/>
            <a:chOff x="1620" y="0"/>
            <a:chExt cx="12188952" cy="6858000"/>
          </a:xfrm>
        </p:grpSpPr>
        <p:sp>
          <p:nvSpPr>
            <p:cNvPr id="4" name="Rektangel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da-DK" noProof="0" dirty="0"/>
            </a:p>
          </p:txBody>
        </p:sp>
        <p:pic>
          <p:nvPicPr>
            <p:cNvPr id="10" name="Billed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ktangel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a-DK" b="0" noProof="0" dirty="0">
                <a:solidFill>
                  <a:schemeClr val="tx2"/>
                </a:solidFill>
              </a:endParaRPr>
            </a:p>
          </p:txBody>
        </p:sp>
      </p:grpSp>
      <p:pic>
        <p:nvPicPr>
          <p:cNvPr id="5" name="Billede 4" descr="Bogstabe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7" name="Titel 1"/>
          <p:cNvSpPr>
            <a:spLocks noGrp="1"/>
          </p:cNvSpPr>
          <p:nvPr>
            <p:ph type="ctrTitle"/>
          </p:nvPr>
        </p:nvSpPr>
        <p:spPr>
          <a:xfrm>
            <a:off x="237149" y="1498601"/>
            <a:ext cx="7008574" cy="3298825"/>
          </a:xfrm>
        </p:spPr>
        <p:txBody>
          <a:bodyPr rtlCol="0">
            <a:normAutofit/>
          </a:bodyPr>
          <a:lstStyle>
            <a:lvl1pPr algn="l">
              <a:lnSpc>
                <a:spcPct val="90000"/>
              </a:lnSpc>
              <a:defRPr sz="5400" b="0" cap="none" spc="0" baseline="0">
                <a:ln w="0"/>
                <a:solidFill>
                  <a:schemeClr val="tx2"/>
                </a:solidFill>
                <a:effectLst/>
              </a:defRPr>
            </a:lvl1pPr>
          </a:lstStyle>
          <a:p>
            <a:pPr rtl="0"/>
            <a:r>
              <a:rPr lang="da-DK" noProof="0"/>
              <a:t>Klik for at redigere titeltypografien i masteren</a:t>
            </a:r>
            <a:endParaRPr lang="da-DK" noProof="0" dirty="0"/>
          </a:p>
        </p:txBody>
      </p:sp>
      <p:sp>
        <p:nvSpPr>
          <p:cNvPr id="8" name="Undertitel 2"/>
          <p:cNvSpPr>
            <a:spLocks noGrp="1"/>
          </p:cNvSpPr>
          <p:nvPr>
            <p:ph type="subTitle" idx="1"/>
          </p:nvPr>
        </p:nvSpPr>
        <p:spPr>
          <a:xfrm>
            <a:off x="237149" y="4927600"/>
            <a:ext cx="7008574" cy="1244600"/>
          </a:xfrm>
        </p:spPr>
        <p:txBody>
          <a:bodyPr rtlCol="0">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da-DK" noProof="0"/>
              <a:t>Klik for at redigere undertiteltypografien i masteren</a:t>
            </a:r>
            <a:endParaRPr lang="da-DK" noProof="0" dirty="0"/>
          </a:p>
        </p:txBody>
      </p:sp>
      <p:sp>
        <p:nvSpPr>
          <p:cNvPr id="2" name="Pladsholder til dato 1"/>
          <p:cNvSpPr>
            <a:spLocks noGrp="1"/>
          </p:cNvSpPr>
          <p:nvPr>
            <p:ph type="dt" sz="half" idx="10"/>
          </p:nvPr>
        </p:nvSpPr>
        <p:spPr/>
        <p:txBody>
          <a:bodyPr rtlCol="0"/>
          <a:lstStyle/>
          <a:p>
            <a:pPr rtl="0"/>
            <a:fld id="{C0181797-9FB0-4539-AB28-2049290C1139}" type="datetime1">
              <a:rPr lang="da-DK" noProof="0" smtClean="0"/>
              <a:t>20-09-2020</a:t>
            </a:fld>
            <a:endParaRPr lang="da-DK" noProof="0" dirty="0"/>
          </a:p>
        </p:txBody>
      </p:sp>
      <p:sp>
        <p:nvSpPr>
          <p:cNvPr id="3" name="Pladsholder til sidefod 2"/>
          <p:cNvSpPr>
            <a:spLocks noGrp="1"/>
          </p:cNvSpPr>
          <p:nvPr>
            <p:ph type="ftr" sz="quarter" idx="11"/>
          </p:nvPr>
        </p:nvSpPr>
        <p:spPr/>
        <p:txBody>
          <a:bodyPr rtlCol="0"/>
          <a:lstStyle/>
          <a:p>
            <a:pPr rtl="0"/>
            <a:r>
              <a:rPr lang="da-DK" noProof="0" dirty="0"/>
              <a:t>Tilføj en sidefod</a:t>
            </a:r>
          </a:p>
        </p:txBody>
      </p:sp>
      <p:sp>
        <p:nvSpPr>
          <p:cNvPr id="9" name="Pladsholder til slidenummer 8"/>
          <p:cNvSpPr>
            <a:spLocks noGrp="1"/>
          </p:cNvSpPr>
          <p:nvPr>
            <p:ph type="sldNum" sz="quarter" idx="12"/>
          </p:nvPr>
        </p:nvSpPr>
        <p:spPr/>
        <p:txBody>
          <a:bodyPr rtlCol="0"/>
          <a:lstStyle/>
          <a:p>
            <a:pPr rtl="0"/>
            <a:fld id="{EB37DED6-D4C7-42EE-AB49-D2E39E64FDE4}" type="slidenum">
              <a:rPr lang="da-DK" noProof="0" smtClean="0"/>
              <a:pPr rtl="0"/>
              <a:t>‹nr.›</a:t>
            </a:fld>
            <a:endParaRPr lang="da-DK" noProof="0" dirty="0"/>
          </a:p>
        </p:txBody>
      </p:sp>
    </p:spTree>
    <p:extLst>
      <p:ext uri="{BB962C8B-B14F-4D97-AF65-F5344CB8AC3E}">
        <p14:creationId xmlns:p14="http://schemas.microsoft.com/office/powerpoint/2010/main" val="3052582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noProof="0"/>
              <a:t>Klik for at redigere titeltypografien i masteren</a:t>
            </a:r>
            <a:endParaRPr lang="da-DK" noProof="0" dirty="0"/>
          </a:p>
        </p:txBody>
      </p:sp>
      <p:sp>
        <p:nvSpPr>
          <p:cNvPr id="3" name="Pladsholder til indhold 2"/>
          <p:cNvSpPr>
            <a:spLocks noGrp="1"/>
          </p:cNvSpPr>
          <p:nvPr>
            <p:ph sz="half" idx="1" hasCustomPrompt="1"/>
          </p:nvPr>
        </p:nvSpPr>
        <p:spPr>
          <a:xfrm>
            <a:off x="1117309" y="1701800"/>
            <a:ext cx="4977104" cy="4470400"/>
          </a:xfrm>
        </p:spPr>
        <p:txBody>
          <a:bodyPr rtlCol="0">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buFont typeface="Century Gothic" panose="020B0502020202020204" pitchFamily="34" charset="0"/>
              <a:buChar char="–"/>
              <a:defRPr sz="1800"/>
            </a:lvl7pPr>
            <a:lvl8pPr marL="2860675" indent="-285750">
              <a:defRPr sz="1800"/>
            </a:lvl8pPr>
            <a:lvl9pPr marL="3151188" indent="-285750">
              <a:defRPr sz="1800"/>
            </a:lvl9p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a:p>
            <a:pPr lvl="8" rtl="0"/>
            <a:endParaRPr lang="da-DK" noProof="0" dirty="0"/>
          </a:p>
        </p:txBody>
      </p:sp>
      <p:sp>
        <p:nvSpPr>
          <p:cNvPr id="4" name="Pladsholder til indhold 3"/>
          <p:cNvSpPr>
            <a:spLocks noGrp="1"/>
          </p:cNvSpPr>
          <p:nvPr>
            <p:ph sz="half" idx="2" hasCustomPrompt="1"/>
          </p:nvPr>
        </p:nvSpPr>
        <p:spPr>
          <a:xfrm>
            <a:off x="6297559" y="1701800"/>
            <a:ext cx="4977104" cy="4470400"/>
          </a:xfrm>
        </p:spPr>
        <p:txBody>
          <a:bodyPr rtlCol="0">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5" name="Pladsholder til dato 4"/>
          <p:cNvSpPr>
            <a:spLocks noGrp="1"/>
          </p:cNvSpPr>
          <p:nvPr>
            <p:ph type="dt" sz="half" idx="10"/>
          </p:nvPr>
        </p:nvSpPr>
        <p:spPr/>
        <p:txBody>
          <a:bodyPr rtlCol="0"/>
          <a:lstStyle/>
          <a:p>
            <a:pPr rtl="0"/>
            <a:fld id="{9771BBFC-199E-4241-8EC1-0D0C5BD01637}" type="datetime1">
              <a:rPr lang="da-DK" noProof="0" smtClean="0"/>
              <a:t>20-09-2020</a:t>
            </a:fld>
            <a:endParaRPr lang="da-DK" noProof="0" dirty="0"/>
          </a:p>
        </p:txBody>
      </p:sp>
      <p:sp>
        <p:nvSpPr>
          <p:cNvPr id="6" name="Pladsholder til sidefod 5"/>
          <p:cNvSpPr>
            <a:spLocks noGrp="1"/>
          </p:cNvSpPr>
          <p:nvPr>
            <p:ph type="ftr" sz="quarter" idx="11"/>
          </p:nvPr>
        </p:nvSpPr>
        <p:spPr/>
        <p:txBody>
          <a:bodyPr rtlCol="0"/>
          <a:lstStyle/>
          <a:p>
            <a:pPr rtl="0"/>
            <a:r>
              <a:rPr lang="da-DK" noProof="0" dirty="0"/>
              <a:t>Tilføj en sidefod</a:t>
            </a:r>
          </a:p>
        </p:txBody>
      </p:sp>
      <p:sp>
        <p:nvSpPr>
          <p:cNvPr id="7" name="Pladsholder til slidenummer 6"/>
          <p:cNvSpPr>
            <a:spLocks noGrp="1"/>
          </p:cNvSpPr>
          <p:nvPr>
            <p:ph type="sldNum" sz="quarter" idx="12"/>
          </p:nvPr>
        </p:nvSpPr>
        <p:spPr/>
        <p:txBody>
          <a:bodyPr rtlCol="0"/>
          <a:lstStyle/>
          <a:p>
            <a:pPr rtl="0"/>
            <a:fld id="{EB37DED6-D4C7-42EE-AB49-D2E39E64FDE4}" type="slidenum">
              <a:rPr lang="da-DK" noProof="0" smtClean="0"/>
              <a:t>‹nr.›</a:t>
            </a:fld>
            <a:endParaRPr lang="da-DK" noProof="0" dirty="0"/>
          </a:p>
        </p:txBody>
      </p:sp>
    </p:spTree>
    <p:extLst>
      <p:ext uri="{BB962C8B-B14F-4D97-AF65-F5344CB8AC3E}">
        <p14:creationId xmlns:p14="http://schemas.microsoft.com/office/powerpoint/2010/main" val="202504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lvl1pPr>
              <a:defRPr/>
            </a:lvl1pPr>
          </a:lstStyle>
          <a:p>
            <a:pPr rtl="0"/>
            <a:r>
              <a:rPr lang="da-DK" noProof="0"/>
              <a:t>Klik for at redigere titeltypografien i masteren</a:t>
            </a:r>
            <a:endParaRPr lang="da-DK" noProof="0" dirty="0"/>
          </a:p>
        </p:txBody>
      </p:sp>
      <p:sp>
        <p:nvSpPr>
          <p:cNvPr id="3" name="Pladsholder til tekst 2"/>
          <p:cNvSpPr>
            <a:spLocks noGrp="1"/>
          </p:cNvSpPr>
          <p:nvPr>
            <p:ph type="body" idx="1"/>
          </p:nvPr>
        </p:nvSpPr>
        <p:spPr>
          <a:xfrm>
            <a:off x="1121372" y="1608836"/>
            <a:ext cx="4973041" cy="512064"/>
          </a:xfrm>
        </p:spPr>
        <p:txBody>
          <a:bodyPr rtlCol="0"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da-DK" noProof="0"/>
              <a:t>Klik for at redigere teksttypografierne i masteren</a:t>
            </a:r>
          </a:p>
        </p:txBody>
      </p:sp>
      <p:sp>
        <p:nvSpPr>
          <p:cNvPr id="4" name="Pladsholder til indhold 3"/>
          <p:cNvSpPr>
            <a:spLocks noGrp="1"/>
          </p:cNvSpPr>
          <p:nvPr>
            <p:ph sz="half" idx="2" hasCustomPrompt="1"/>
          </p:nvPr>
        </p:nvSpPr>
        <p:spPr>
          <a:xfrm>
            <a:off x="1117309" y="2209800"/>
            <a:ext cx="4977104" cy="3962400"/>
          </a:xfrm>
        </p:spPr>
        <p:txBody>
          <a:bodyPr rtlCol="0">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5" name="Pladsholder til tekst 4"/>
          <p:cNvSpPr>
            <a:spLocks noGrp="1"/>
          </p:cNvSpPr>
          <p:nvPr>
            <p:ph type="body" sz="quarter" idx="3"/>
          </p:nvPr>
        </p:nvSpPr>
        <p:spPr>
          <a:xfrm>
            <a:off x="6301622" y="1608836"/>
            <a:ext cx="4973041" cy="512064"/>
          </a:xfrm>
        </p:spPr>
        <p:txBody>
          <a:bodyPr rtlCol="0"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da-DK" noProof="0"/>
              <a:t>Klik for at redigere teksttypografierne i masteren</a:t>
            </a:r>
          </a:p>
        </p:txBody>
      </p:sp>
      <p:sp>
        <p:nvSpPr>
          <p:cNvPr id="6" name="Pladsholder til indhold 5"/>
          <p:cNvSpPr>
            <a:spLocks noGrp="1"/>
          </p:cNvSpPr>
          <p:nvPr>
            <p:ph sz="quarter" idx="4" hasCustomPrompt="1"/>
          </p:nvPr>
        </p:nvSpPr>
        <p:spPr>
          <a:xfrm>
            <a:off x="6297559" y="2209800"/>
            <a:ext cx="4977104" cy="3962400"/>
          </a:xfrm>
        </p:spPr>
        <p:txBody>
          <a:bodyPr rtlCol="0">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7" name="Pladsholder til dato 6"/>
          <p:cNvSpPr>
            <a:spLocks noGrp="1"/>
          </p:cNvSpPr>
          <p:nvPr>
            <p:ph type="dt" sz="half" idx="10"/>
          </p:nvPr>
        </p:nvSpPr>
        <p:spPr/>
        <p:txBody>
          <a:bodyPr rtlCol="0"/>
          <a:lstStyle/>
          <a:p>
            <a:pPr rtl="0"/>
            <a:fld id="{9198B80D-A6F5-44A5-A69B-4303204D3C26}" type="datetime1">
              <a:rPr lang="da-DK" noProof="0" smtClean="0"/>
              <a:t>20-09-2020</a:t>
            </a:fld>
            <a:endParaRPr lang="da-DK" noProof="0" dirty="0"/>
          </a:p>
        </p:txBody>
      </p:sp>
      <p:sp>
        <p:nvSpPr>
          <p:cNvPr id="8" name="Pladsholder til sidefod 7"/>
          <p:cNvSpPr>
            <a:spLocks noGrp="1"/>
          </p:cNvSpPr>
          <p:nvPr>
            <p:ph type="ftr" sz="quarter" idx="11"/>
          </p:nvPr>
        </p:nvSpPr>
        <p:spPr/>
        <p:txBody>
          <a:bodyPr rtlCol="0"/>
          <a:lstStyle/>
          <a:p>
            <a:pPr rtl="0"/>
            <a:r>
              <a:rPr lang="da-DK" noProof="0" dirty="0"/>
              <a:t>Tilføj en sidefod</a:t>
            </a:r>
          </a:p>
        </p:txBody>
      </p:sp>
      <p:sp>
        <p:nvSpPr>
          <p:cNvPr id="9" name="Pladsholder til slidenummer 8"/>
          <p:cNvSpPr>
            <a:spLocks noGrp="1"/>
          </p:cNvSpPr>
          <p:nvPr>
            <p:ph type="sldNum" sz="quarter" idx="12"/>
          </p:nvPr>
        </p:nvSpPr>
        <p:spPr/>
        <p:txBody>
          <a:bodyPr rtlCol="0"/>
          <a:lstStyle/>
          <a:p>
            <a:pPr rtl="0"/>
            <a:fld id="{EB37DED6-D4C7-42EE-AB49-D2E39E64FDE4}" type="slidenum">
              <a:rPr lang="da-DK" noProof="0" smtClean="0"/>
              <a:t>‹nr.›</a:t>
            </a:fld>
            <a:endParaRPr lang="da-DK" noProof="0" dirty="0"/>
          </a:p>
        </p:txBody>
      </p:sp>
    </p:spTree>
    <p:extLst>
      <p:ext uri="{BB962C8B-B14F-4D97-AF65-F5344CB8AC3E}">
        <p14:creationId xmlns:p14="http://schemas.microsoft.com/office/powerpoint/2010/main" val="92007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lstStyle/>
          <a:p>
            <a:pPr rtl="0"/>
            <a:r>
              <a:rPr lang="da-DK" noProof="0"/>
              <a:t>Klik for at redigere titeltypografien i masteren</a:t>
            </a:r>
            <a:endParaRPr lang="da-DK" noProof="0" dirty="0"/>
          </a:p>
        </p:txBody>
      </p:sp>
      <p:sp>
        <p:nvSpPr>
          <p:cNvPr id="3" name="Pladsholder til dato 2"/>
          <p:cNvSpPr>
            <a:spLocks noGrp="1"/>
          </p:cNvSpPr>
          <p:nvPr>
            <p:ph type="dt" sz="half" idx="10"/>
          </p:nvPr>
        </p:nvSpPr>
        <p:spPr/>
        <p:txBody>
          <a:bodyPr rtlCol="0"/>
          <a:lstStyle/>
          <a:p>
            <a:pPr rtl="0"/>
            <a:fld id="{C95515D0-394D-4D68-8863-2FB5A5273B0B}" type="datetime1">
              <a:rPr lang="da-DK" noProof="0" smtClean="0"/>
              <a:t>20-09-2020</a:t>
            </a:fld>
            <a:endParaRPr lang="da-DK" noProof="0" dirty="0"/>
          </a:p>
        </p:txBody>
      </p:sp>
      <p:sp>
        <p:nvSpPr>
          <p:cNvPr id="4" name="Pladsholder til sidefod 3"/>
          <p:cNvSpPr>
            <a:spLocks noGrp="1"/>
          </p:cNvSpPr>
          <p:nvPr>
            <p:ph type="ftr" sz="quarter" idx="11"/>
          </p:nvPr>
        </p:nvSpPr>
        <p:spPr/>
        <p:txBody>
          <a:bodyPr rtlCol="0"/>
          <a:lstStyle/>
          <a:p>
            <a:pPr rtl="0"/>
            <a:r>
              <a:rPr lang="da-DK" noProof="0" dirty="0"/>
              <a:t>Tilføj en sidefod</a:t>
            </a:r>
          </a:p>
        </p:txBody>
      </p:sp>
      <p:sp>
        <p:nvSpPr>
          <p:cNvPr id="5" name="Pladsholder til slidenummer 4"/>
          <p:cNvSpPr>
            <a:spLocks noGrp="1"/>
          </p:cNvSpPr>
          <p:nvPr>
            <p:ph type="sldNum" sz="quarter" idx="12"/>
          </p:nvPr>
        </p:nvSpPr>
        <p:spPr/>
        <p:txBody>
          <a:bodyPr rtlCol="0"/>
          <a:lstStyle/>
          <a:p>
            <a:pPr rtl="0"/>
            <a:fld id="{EB37DED6-D4C7-42EE-AB49-D2E39E64FDE4}" type="slidenum">
              <a:rPr lang="da-DK" noProof="0" smtClean="0"/>
              <a:t>‹nr.›</a:t>
            </a:fld>
            <a:endParaRPr lang="da-DK" noProof="0" dirty="0"/>
          </a:p>
        </p:txBody>
      </p:sp>
    </p:spTree>
    <p:extLst>
      <p:ext uri="{BB962C8B-B14F-4D97-AF65-F5344CB8AC3E}">
        <p14:creationId xmlns:p14="http://schemas.microsoft.com/office/powerpoint/2010/main" val="23048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rtlCol="0"/>
          <a:lstStyle/>
          <a:p>
            <a:pPr rtl="0"/>
            <a:fld id="{36BCAE44-5A39-43F8-9813-A2E54320BAFE}" type="datetime1">
              <a:rPr lang="da-DK" noProof="0" smtClean="0"/>
              <a:t>20-09-2020</a:t>
            </a:fld>
            <a:endParaRPr lang="da-DK" noProof="0" dirty="0"/>
          </a:p>
        </p:txBody>
      </p:sp>
      <p:sp>
        <p:nvSpPr>
          <p:cNvPr id="3" name="Pladsholder til sidefod 2"/>
          <p:cNvSpPr>
            <a:spLocks noGrp="1"/>
          </p:cNvSpPr>
          <p:nvPr>
            <p:ph type="ftr" sz="quarter" idx="11"/>
          </p:nvPr>
        </p:nvSpPr>
        <p:spPr/>
        <p:txBody>
          <a:bodyPr rtlCol="0"/>
          <a:lstStyle/>
          <a:p>
            <a:pPr rtl="0"/>
            <a:r>
              <a:rPr lang="da-DK" noProof="0" dirty="0"/>
              <a:t>Tilføj en sidefod</a:t>
            </a:r>
          </a:p>
        </p:txBody>
      </p:sp>
      <p:sp>
        <p:nvSpPr>
          <p:cNvPr id="4" name="Pladsholder til slidenummer 3"/>
          <p:cNvSpPr>
            <a:spLocks noGrp="1"/>
          </p:cNvSpPr>
          <p:nvPr>
            <p:ph type="sldNum" sz="quarter" idx="12"/>
          </p:nvPr>
        </p:nvSpPr>
        <p:spPr/>
        <p:txBody>
          <a:bodyPr rtlCol="0"/>
          <a:lstStyle/>
          <a:p>
            <a:pPr rtl="0"/>
            <a:fld id="{EB37DED6-D4C7-42EE-AB49-D2E39E64FDE4}" type="slidenum">
              <a:rPr lang="da-DK" noProof="0" smtClean="0"/>
              <a:t>‹nr.›</a:t>
            </a:fld>
            <a:endParaRPr lang="da-DK" noProof="0" dirty="0"/>
          </a:p>
        </p:txBody>
      </p:sp>
    </p:spTree>
    <p:extLst>
      <p:ext uri="{BB962C8B-B14F-4D97-AF65-F5344CB8AC3E}">
        <p14:creationId xmlns:p14="http://schemas.microsoft.com/office/powerpoint/2010/main" val="21950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8" name="Rektangel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da-DK" noProof="0" dirty="0"/>
          </a:p>
        </p:txBody>
      </p:sp>
      <p:sp>
        <p:nvSpPr>
          <p:cNvPr id="2" name="Titel 1"/>
          <p:cNvSpPr>
            <a:spLocks noGrp="1"/>
          </p:cNvSpPr>
          <p:nvPr>
            <p:ph type="title"/>
          </p:nvPr>
        </p:nvSpPr>
        <p:spPr>
          <a:xfrm>
            <a:off x="455612" y="1701800"/>
            <a:ext cx="3351927" cy="2844800"/>
          </a:xfrm>
        </p:spPr>
        <p:txBody>
          <a:bodyPr rtlCol="0" anchor="b">
            <a:normAutofit/>
          </a:bodyPr>
          <a:lstStyle>
            <a:lvl1pPr algn="l">
              <a:defRPr sz="2000" b="1">
                <a:effectLst/>
              </a:defRPr>
            </a:lvl1pPr>
          </a:lstStyle>
          <a:p>
            <a:pPr rtl="0"/>
            <a:r>
              <a:rPr lang="da-DK" noProof="0"/>
              <a:t>Klik for at redigere titeltypografien i masteren</a:t>
            </a:r>
            <a:endParaRPr lang="da-DK" noProof="0" dirty="0"/>
          </a:p>
        </p:txBody>
      </p:sp>
      <p:sp>
        <p:nvSpPr>
          <p:cNvPr id="3" name="Pladsholder til indhold 2"/>
          <p:cNvSpPr>
            <a:spLocks noGrp="1"/>
          </p:cNvSpPr>
          <p:nvPr>
            <p:ph idx="1" hasCustomPrompt="1"/>
          </p:nvPr>
        </p:nvSpPr>
        <p:spPr>
          <a:xfrm>
            <a:off x="4469236" y="482600"/>
            <a:ext cx="6805427" cy="5892800"/>
          </a:xfrm>
        </p:spPr>
        <p:txBody>
          <a:bodyPr rtlCol="0">
            <a:normAutofit/>
          </a:bodyPr>
          <a:lstStyle>
            <a:lvl1pPr>
              <a:defRPr sz="2400"/>
            </a:lvl1pPr>
            <a:lvl2pPr>
              <a:defRPr sz="2000"/>
            </a:lvl2pPr>
            <a:lvl3pPr>
              <a:defRPr sz="1800"/>
            </a:lvl3pPr>
            <a:lvl4pPr>
              <a:defRPr sz="1800"/>
            </a:lvl4pPr>
            <a:lvl5pPr>
              <a:defRPr sz="1800"/>
            </a:lvl5pPr>
            <a:lvl6pPr marL="2418976" indent="-285750">
              <a:buFont typeface="Century Gothic" panose="020B0502020202020204" pitchFamily="34" charset="0"/>
              <a:buChar char="–"/>
              <a:defRPr sz="1800"/>
            </a:lvl6pPr>
            <a:lvl7pPr>
              <a:defRPr sz="1800"/>
            </a:lvl7pPr>
            <a:lvl8pPr>
              <a:defRPr sz="1800"/>
            </a:lvl8pPr>
            <a:lvl9pPr>
              <a:defRPr sz="1800"/>
            </a:lvl9p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tekst 3"/>
          <p:cNvSpPr>
            <a:spLocks noGrp="1"/>
          </p:cNvSpPr>
          <p:nvPr>
            <p:ph type="body" sz="half" idx="2"/>
          </p:nvPr>
        </p:nvSpPr>
        <p:spPr>
          <a:xfrm>
            <a:off x="455612" y="4648200"/>
            <a:ext cx="3351927" cy="1727200"/>
          </a:xfrm>
        </p:spPr>
        <p:txBody>
          <a:bodyPr rtlCol="0">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da-DK" noProof="0"/>
              <a:t>Klik for at redigere teksttypografierne i masteren</a:t>
            </a:r>
          </a:p>
        </p:txBody>
      </p:sp>
      <p:sp>
        <p:nvSpPr>
          <p:cNvPr id="5" name="Pladsholder til dato 4"/>
          <p:cNvSpPr>
            <a:spLocks noGrp="1"/>
          </p:cNvSpPr>
          <p:nvPr>
            <p:ph type="dt" sz="half" idx="10"/>
          </p:nvPr>
        </p:nvSpPr>
        <p:spPr/>
        <p:txBody>
          <a:bodyPr rtlCol="0"/>
          <a:lstStyle/>
          <a:p>
            <a:pPr rtl="0"/>
            <a:fld id="{B1CB7F78-22FC-4BD4-8C60-CB30CD197578}" type="datetime1">
              <a:rPr lang="da-DK" noProof="0" smtClean="0"/>
              <a:t>20-09-2020</a:t>
            </a:fld>
            <a:endParaRPr lang="da-DK" noProof="0" dirty="0"/>
          </a:p>
        </p:txBody>
      </p:sp>
      <p:sp>
        <p:nvSpPr>
          <p:cNvPr id="6" name="Pladsholder til sidefod 5"/>
          <p:cNvSpPr>
            <a:spLocks noGrp="1"/>
          </p:cNvSpPr>
          <p:nvPr>
            <p:ph type="ftr" sz="quarter" idx="11"/>
          </p:nvPr>
        </p:nvSpPr>
        <p:spPr/>
        <p:txBody>
          <a:bodyPr rtlCol="0"/>
          <a:lstStyle/>
          <a:p>
            <a:pPr rtl="0"/>
            <a:r>
              <a:rPr lang="da-DK" noProof="0" dirty="0"/>
              <a:t>Tilføj en sidefod</a:t>
            </a:r>
          </a:p>
        </p:txBody>
      </p:sp>
      <p:sp>
        <p:nvSpPr>
          <p:cNvPr id="7" name="Pladsholder til slidenummer 6"/>
          <p:cNvSpPr>
            <a:spLocks noGrp="1"/>
          </p:cNvSpPr>
          <p:nvPr>
            <p:ph type="sldNum" sz="quarter" idx="12"/>
          </p:nvPr>
        </p:nvSpPr>
        <p:spPr/>
        <p:txBody>
          <a:bodyPr rtlCol="0"/>
          <a:lstStyle/>
          <a:p>
            <a:pPr rtl="0"/>
            <a:fld id="{2DFBB78A-01B4-41F2-96B0-677A4A282832}" type="slidenum">
              <a:rPr lang="da-DK" noProof="0" smtClean="0"/>
              <a:t>‹nr.›</a:t>
            </a:fld>
            <a:endParaRPr lang="da-DK" noProof="0" dirty="0"/>
          </a:p>
        </p:txBody>
      </p:sp>
    </p:spTree>
    <p:extLst>
      <p:ext uri="{BB962C8B-B14F-4D97-AF65-F5344CB8AC3E}">
        <p14:creationId xmlns:p14="http://schemas.microsoft.com/office/powerpoint/2010/main" val="78911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8" name="Rektangel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da-DK" noProof="0" dirty="0"/>
          </a:p>
        </p:txBody>
      </p:sp>
      <p:sp>
        <p:nvSpPr>
          <p:cNvPr id="2" name="Titel 1"/>
          <p:cNvSpPr>
            <a:spLocks noGrp="1"/>
          </p:cNvSpPr>
          <p:nvPr>
            <p:ph type="title"/>
          </p:nvPr>
        </p:nvSpPr>
        <p:spPr>
          <a:xfrm>
            <a:off x="2437765" y="4800600"/>
            <a:ext cx="7313295" cy="762000"/>
          </a:xfrm>
        </p:spPr>
        <p:txBody>
          <a:bodyPr rtlCol="0" anchor="b">
            <a:normAutofit/>
          </a:bodyPr>
          <a:lstStyle>
            <a:lvl1pPr algn="l">
              <a:defRPr sz="2000" b="1">
                <a:effectLst/>
              </a:defRPr>
            </a:lvl1pPr>
          </a:lstStyle>
          <a:p>
            <a:pPr rtl="0"/>
            <a:r>
              <a:rPr lang="da-DK" noProof="0"/>
              <a:t>Klik for at redigere titeltypografien i masteren</a:t>
            </a:r>
            <a:endParaRPr lang="da-DK" noProof="0" dirty="0"/>
          </a:p>
        </p:txBody>
      </p:sp>
      <p:sp>
        <p:nvSpPr>
          <p:cNvPr id="3" name="Pladsholder til billede 2" descr="En tom pladsholder til at tilføje et billede. Klik på pladsholderen, og vælg det billede, du vil tilføje"/>
          <p:cNvSpPr>
            <a:spLocks noGrp="1"/>
          </p:cNvSpPr>
          <p:nvPr>
            <p:ph type="pic" idx="1"/>
          </p:nvPr>
        </p:nvSpPr>
        <p:spPr>
          <a:xfrm>
            <a:off x="2437765" y="279401"/>
            <a:ext cx="7313295" cy="4448175"/>
          </a:xfrm>
        </p:spPr>
        <p:txBody>
          <a:bodyPr rtlCol="0">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rtl="0"/>
            <a:r>
              <a:rPr lang="da-DK" noProof="0"/>
              <a:t>Klik på ikonet for at tilføje et billede</a:t>
            </a:r>
            <a:endParaRPr lang="da-DK" noProof="0" dirty="0"/>
          </a:p>
        </p:txBody>
      </p:sp>
      <p:sp>
        <p:nvSpPr>
          <p:cNvPr id="4" name="Pladsholder til tekst 3"/>
          <p:cNvSpPr>
            <a:spLocks noGrp="1"/>
          </p:cNvSpPr>
          <p:nvPr>
            <p:ph type="body" sz="half" idx="2"/>
          </p:nvPr>
        </p:nvSpPr>
        <p:spPr>
          <a:xfrm>
            <a:off x="2437765" y="5562600"/>
            <a:ext cx="7313295" cy="812800"/>
          </a:xfrm>
        </p:spPr>
        <p:txBody>
          <a:bodyPr rtlCol="0">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da-DK" noProof="0"/>
              <a:t>Klik for at redigere teksttypografierne i masteren</a:t>
            </a:r>
          </a:p>
        </p:txBody>
      </p:sp>
      <p:sp>
        <p:nvSpPr>
          <p:cNvPr id="5" name="Pladsholder til dato 4"/>
          <p:cNvSpPr>
            <a:spLocks noGrp="1"/>
          </p:cNvSpPr>
          <p:nvPr>
            <p:ph type="dt" sz="half" idx="10"/>
          </p:nvPr>
        </p:nvSpPr>
        <p:spPr/>
        <p:txBody>
          <a:bodyPr rtlCol="0"/>
          <a:lstStyle/>
          <a:p>
            <a:pPr rtl="0"/>
            <a:fld id="{9CC47519-C027-4ED3-8B9A-27E61ABFF9E7}" type="datetime1">
              <a:rPr lang="da-DK" noProof="0" smtClean="0"/>
              <a:t>20-09-2020</a:t>
            </a:fld>
            <a:endParaRPr lang="da-DK" noProof="0" dirty="0"/>
          </a:p>
        </p:txBody>
      </p:sp>
      <p:sp>
        <p:nvSpPr>
          <p:cNvPr id="6" name="Pladsholder til sidefod 5"/>
          <p:cNvSpPr>
            <a:spLocks noGrp="1"/>
          </p:cNvSpPr>
          <p:nvPr>
            <p:ph type="ftr" sz="quarter" idx="11"/>
          </p:nvPr>
        </p:nvSpPr>
        <p:spPr/>
        <p:txBody>
          <a:bodyPr rtlCol="0"/>
          <a:lstStyle/>
          <a:p>
            <a:pPr rtl="0"/>
            <a:r>
              <a:rPr lang="da-DK" noProof="0" dirty="0"/>
              <a:t>Tilføj en sidefod</a:t>
            </a:r>
          </a:p>
        </p:txBody>
      </p:sp>
      <p:sp>
        <p:nvSpPr>
          <p:cNvPr id="7" name="Pladsholder til slidenummer 6"/>
          <p:cNvSpPr>
            <a:spLocks noGrp="1"/>
          </p:cNvSpPr>
          <p:nvPr>
            <p:ph type="sldNum" sz="quarter" idx="12"/>
          </p:nvPr>
        </p:nvSpPr>
        <p:spPr/>
        <p:txBody>
          <a:bodyPr rtlCol="0"/>
          <a:lstStyle/>
          <a:p>
            <a:pPr rtl="0"/>
            <a:fld id="{2DFBB78A-01B4-41F2-96B0-677A4A282832}" type="slidenum">
              <a:rPr lang="da-DK" noProof="0" smtClean="0"/>
              <a:t>‹nr.›</a:t>
            </a:fld>
            <a:endParaRPr lang="da-DK" noProof="0" dirty="0"/>
          </a:p>
        </p:txBody>
      </p:sp>
    </p:spTree>
    <p:extLst>
      <p:ext uri="{BB962C8B-B14F-4D97-AF65-F5344CB8AC3E}">
        <p14:creationId xmlns:p14="http://schemas.microsoft.com/office/powerpoint/2010/main" val="3521372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commons.wikimedia.org/wiki/File:Inmobiliaria_Benidorm.jpg"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extLst>
              <a:ext uri="{837473B0-CC2E-450A-ABE3-18F120FF3D39}">
                <a1611:picAttrSrcUrl xmlns:a1611="http://schemas.microsoft.com/office/drawing/2016/11/main" r:id="rId14"/>
              </a:ext>
            </a:extLst>
          </a:blip>
          <a:srcRect/>
          <a:stretch>
            <a:fillRect t="-17000" b="-17000"/>
          </a:stretch>
        </a:blipFill>
        <a:effectLst/>
      </p:bgPr>
    </p:bg>
    <p:spTree>
      <p:nvGrpSpPr>
        <p:cNvPr id="1" name=""/>
        <p:cNvGrpSpPr/>
        <p:nvPr/>
      </p:nvGrpSpPr>
      <p:grpSpPr>
        <a:xfrm>
          <a:off x="0" y="0"/>
          <a:ext cx="0" cy="0"/>
          <a:chOff x="0" y="0"/>
          <a:chExt cx="0" cy="0"/>
        </a:xfrm>
      </p:grpSpPr>
      <p:grpSp>
        <p:nvGrpSpPr>
          <p:cNvPr id="7" name="Gruppe 6"/>
          <p:cNvGrpSpPr/>
          <p:nvPr/>
        </p:nvGrpSpPr>
        <p:grpSpPr>
          <a:xfrm>
            <a:off x="1620" y="0"/>
            <a:ext cx="12188952" cy="6858000"/>
            <a:chOff x="1620" y="0"/>
            <a:chExt cx="12188952" cy="6858000"/>
          </a:xfrm>
        </p:grpSpPr>
        <p:sp>
          <p:nvSpPr>
            <p:cNvPr id="10" name="Rektangel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da-DK" noProof="0" dirty="0"/>
            </a:p>
          </p:txBody>
        </p:sp>
        <p:sp>
          <p:nvSpPr>
            <p:cNvPr id="8" name="Rektangel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da-DK" noProof="0" dirty="0"/>
            </a:p>
          </p:txBody>
        </p:sp>
      </p:grpSp>
      <p:sp>
        <p:nvSpPr>
          <p:cNvPr id="2" name="Pladsholder til titel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da-DK" noProof="0" dirty="0"/>
              <a:t>Klik for at redigere titeltypografier i master</a:t>
            </a:r>
          </a:p>
        </p:txBody>
      </p:sp>
      <p:sp>
        <p:nvSpPr>
          <p:cNvPr id="3" name="Pladsholder til tekst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da-DK" noProof="0" dirty="0"/>
              <a:t>Klik for at redigere i master</a:t>
            </a:r>
          </a:p>
          <a:p>
            <a:pPr lvl="1" rtl="0"/>
            <a:r>
              <a:rPr lang="da-DK" noProof="0" dirty="0"/>
              <a:t>Andet niveau</a:t>
            </a:r>
          </a:p>
          <a:p>
            <a:pPr lvl="2" rtl="0"/>
            <a:r>
              <a:rPr lang="da-DK" noProof="0" dirty="0"/>
              <a:t>Tredje niveau</a:t>
            </a:r>
          </a:p>
          <a:p>
            <a:pPr lvl="3" rtl="0"/>
            <a:r>
              <a:rPr lang="da-DK" noProof="0" dirty="0"/>
              <a:t>Fjerde niveau</a:t>
            </a:r>
          </a:p>
          <a:p>
            <a:pPr lvl="4" rtl="0"/>
            <a:r>
              <a:rPr lang="da-DK" noProof="0" dirty="0"/>
              <a:t>Femte niveau</a:t>
            </a:r>
          </a:p>
        </p:txBody>
      </p:sp>
      <p:sp>
        <p:nvSpPr>
          <p:cNvPr id="4" name="Pladsholder til dato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pPr rtl="0"/>
            <a:fld id="{76F655C9-D8BD-45A4-950B-D3835C07DBEE}" type="datetime1">
              <a:rPr lang="da-DK" noProof="0" smtClean="0"/>
              <a:t>20-09-2020</a:t>
            </a:fld>
            <a:endParaRPr lang="da-DK" noProof="0" dirty="0"/>
          </a:p>
        </p:txBody>
      </p:sp>
      <p:sp>
        <p:nvSpPr>
          <p:cNvPr id="5" name="Pladsholder til sidefod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pPr rtl="0"/>
            <a:r>
              <a:rPr lang="da-DK" noProof="0" dirty="0"/>
              <a:t>Tilføj en sidefod</a:t>
            </a:r>
          </a:p>
        </p:txBody>
      </p:sp>
      <p:sp>
        <p:nvSpPr>
          <p:cNvPr id="6" name="Pladsholder til slidenumm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pPr rtl="0"/>
            <a:fld id="{EB37DED6-D4C7-42EE-AB49-D2E39E64FDE4}" type="slidenum">
              <a:rPr lang="da-DK" noProof="0" smtClean="0"/>
              <a:pPr rtl="0"/>
              <a:t>‹nr.›</a:t>
            </a:fld>
            <a:endParaRPr lang="da-DK" noProof="0" dirty="0"/>
          </a:p>
        </p:txBody>
      </p:sp>
    </p:spTree>
    <p:extLst>
      <p:ext uri="{BB962C8B-B14F-4D97-AF65-F5344CB8AC3E}">
        <p14:creationId xmlns:p14="http://schemas.microsoft.com/office/powerpoint/2010/main" val="20601877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hjoerring.dk/media/43647/tema-4-vejen-hen-til-maalet.pptx"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studievalg.dk/centre/nordjylland/" TargetMode="External"/><Relationship Id="rId5" Type="http://schemas.openxmlformats.org/officeDocument/2006/relationships/hyperlink" Target="https://pxhere.com/da/photo/1378223" TargetMode="Externa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pxhere.com/da/photo/1378223" TargetMode="External"/><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da/photo/1378223" TargetMode="External"/><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hyperlink" Target="https://www.aau.dk/uddannelser/studievejledning/" TargetMode="External"/><Relationship Id="rId4" Type="http://schemas.openxmlformats.org/officeDocument/2006/relationships/hyperlink" Target="https://www.aau.dk/uddannelser/su/sps/stoettemuligheder/"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freestockphotos.biz/stockphoto/8215" TargetMode="External"/><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su.dk/" TargetMode="External"/><Relationship Id="rId5" Type="http://schemas.openxmlformats.org/officeDocument/2006/relationships/hyperlink" Target="https://pixabay.com/en/money-coins-gold-currency-coin-605076/" TargetMode="External"/><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www.pexels.com/da-dk/foto/bunke-boger-fakta-forskning-433333/" TargetMode="External"/><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bachelor.au.dk/studiebyen-aarhus/saadan-finder-du-en-studiebolig/" TargetMode="External"/><Relationship Id="rId5" Type="http://schemas.openxmlformats.org/officeDocument/2006/relationships/hyperlink" Target="https://commons.wikimedia.org/wiki/File:Inmobiliaria_Benidorm.jpg" TargetMode="External"/><Relationship Id="rId4" Type="http://schemas.openxmlformats.org/officeDocument/2006/relationships/image" Target="../media/image1.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pxhere.com/da/photo/982275" TargetMode="External"/><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3.xml.rels><?xml version="1.0" encoding="UTF-8" standalone="yes"?>
<Relationships xmlns="http://schemas.openxmlformats.org/package/2006/relationships"><Relationship Id="rId8" Type="http://schemas.openxmlformats.org/officeDocument/2006/relationships/hyperlink" Target="https://www.youtube.com/watch?v=uRrmnkpnsAA" TargetMode="External"/><Relationship Id="rId13" Type="http://schemas.openxmlformats.org/officeDocument/2006/relationships/image" Target="../media/image4.png"/><Relationship Id="rId3" Type="http://schemas.openxmlformats.org/officeDocument/2006/relationships/slideLayout" Target="../slideLayouts/slideLayout4.xml"/><Relationship Id="rId7" Type="http://schemas.openxmlformats.org/officeDocument/2006/relationships/hyperlink" Target="https://www.youtube.com/watch?v=OoajLdn6sHc&amp;feature=emb_logo" TargetMode="External"/><Relationship Id="rId12" Type="http://schemas.openxmlformats.org/officeDocument/2006/relationships/hyperlink" Target="https://youtu.be/Xw34chY-rks"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www.pexels.com/da-dk/foto/bunke-boger-fakta-forskning-433333/" TargetMode="External"/><Relationship Id="rId11" Type="http://schemas.openxmlformats.org/officeDocument/2006/relationships/hyperlink" Target="https://www.youtube.com/watch?v=6wyZar9ER6U&amp;feature=emb_logo" TargetMode="External"/><Relationship Id="rId5" Type="http://schemas.openxmlformats.org/officeDocument/2006/relationships/image" Target="../media/image3.jpg"/><Relationship Id="rId10" Type="http://schemas.openxmlformats.org/officeDocument/2006/relationships/hyperlink" Target="https://www.youtube.com/watch?v=WTV8hNokhAk&amp;list=PL1yHWxt4Bi-MokPFR5TfELj62nw0cMXEY" TargetMode="External"/><Relationship Id="rId4" Type="http://schemas.openxmlformats.org/officeDocument/2006/relationships/notesSlide" Target="../notesSlides/notesSlide2.xml"/><Relationship Id="rId9" Type="http://schemas.openxmlformats.org/officeDocument/2006/relationships/hyperlink" Target="https://www.youtube.com/watch?v=3lapXmw4eUs"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hyperlink" Target="https://www.aau.dk/uddannelser/optagelse/bachelor/Generelt+adgangskra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delrett.no/nb/sporsmal/publisering-p%C3%A5-lms-kontra-nettet" TargetMode="External"/><Relationship Id="rId3" Type="http://schemas.openxmlformats.org/officeDocument/2006/relationships/hyperlink" Target="https://universitetshistorie.ku.dk/organisation/fakulteter/" TargetMode="External"/><Relationship Id="rId7" Type="http://schemas.openxmlformats.org/officeDocument/2006/relationships/image" Target="../media/image6.jpg"/><Relationship Id="rId2" Type="http://schemas.openxmlformats.org/officeDocument/2006/relationships/hyperlink" Target="https://www.aau.dk/uddannelser/?gclid=EAIaIQobChMI9vG89J3H6QIVAtd3Ch09-A84EAAYASAAEgJE_fD_BwE" TargetMode="External"/><Relationship Id="rId1" Type="http://schemas.openxmlformats.org/officeDocument/2006/relationships/slideLayout" Target="../slideLayouts/slideLayout4.xml"/><Relationship Id="rId6" Type="http://schemas.openxmlformats.org/officeDocument/2006/relationships/hyperlink" Target="https://www.sdu.dk/da" TargetMode="External"/><Relationship Id="rId5" Type="http://schemas.openxmlformats.org/officeDocument/2006/relationships/hyperlink" Target="https://ruc.dk/" TargetMode="External"/><Relationship Id="rId4" Type="http://schemas.openxmlformats.org/officeDocument/2006/relationships/hyperlink" Target="https://www.ku.dk/"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BD71C-634F-48A6-8145-2036DB565A45}"/>
              </a:ext>
            </a:extLst>
          </p:cNvPr>
          <p:cNvSpPr>
            <a:spLocks noGrp="1"/>
          </p:cNvSpPr>
          <p:nvPr>
            <p:ph type="ctrTitle"/>
          </p:nvPr>
        </p:nvSpPr>
        <p:spPr/>
        <p:txBody>
          <a:bodyPr/>
          <a:lstStyle/>
          <a:p>
            <a:r>
              <a:rPr lang="da-DK" dirty="0"/>
              <a:t>Det næste afsnit handler om</a:t>
            </a:r>
          </a:p>
        </p:txBody>
      </p:sp>
      <p:sp>
        <p:nvSpPr>
          <p:cNvPr id="3" name="Undertitel 2">
            <a:extLst>
              <a:ext uri="{FF2B5EF4-FFF2-40B4-BE49-F238E27FC236}">
                <a16:creationId xmlns:a16="http://schemas.microsoft.com/office/drawing/2014/main" id="{F2F53EEF-16FB-4468-85E8-DD7156002640}"/>
              </a:ext>
            </a:extLst>
          </p:cNvPr>
          <p:cNvSpPr>
            <a:spLocks noGrp="1"/>
          </p:cNvSpPr>
          <p:nvPr>
            <p:ph type="subTitle" idx="1"/>
          </p:nvPr>
        </p:nvSpPr>
        <p:spPr/>
        <p:txBody>
          <a:bodyPr/>
          <a:lstStyle/>
          <a:p>
            <a:r>
              <a:rPr lang="da-DK" dirty="0"/>
              <a:t>Bachelor uddannelser</a:t>
            </a:r>
          </a:p>
        </p:txBody>
      </p:sp>
    </p:spTree>
    <p:extLst>
      <p:ext uri="{BB962C8B-B14F-4D97-AF65-F5344CB8AC3E}">
        <p14:creationId xmlns:p14="http://schemas.microsoft.com/office/powerpoint/2010/main" val="183952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rtl="0"/>
            <a:r>
              <a:rPr lang="da-DK" sz="3600" dirty="0"/>
              <a:t>Hvad er en Kandidat</a:t>
            </a:r>
          </a:p>
        </p:txBody>
      </p:sp>
      <p:sp>
        <p:nvSpPr>
          <p:cNvPr id="4" name="Pladsholder til indhold 3">
            <a:extLst>
              <a:ext uri="{FF2B5EF4-FFF2-40B4-BE49-F238E27FC236}">
                <a16:creationId xmlns:a16="http://schemas.microsoft.com/office/drawing/2014/main" id="{E85D2AA2-3B03-407C-B4BC-645003A7834A}"/>
              </a:ext>
            </a:extLst>
          </p:cNvPr>
          <p:cNvSpPr>
            <a:spLocks noGrp="1"/>
          </p:cNvSpPr>
          <p:nvPr>
            <p:ph sz="half" idx="1"/>
          </p:nvPr>
        </p:nvSpPr>
        <p:spPr>
          <a:xfrm>
            <a:off x="1117309" y="2132856"/>
            <a:ext cx="5265135" cy="4470400"/>
          </a:xfrm>
        </p:spPr>
        <p:txBody>
          <a:bodyPr>
            <a:noAutofit/>
          </a:bodyPr>
          <a:lstStyle/>
          <a:p>
            <a:r>
              <a:rPr lang="da-DK" sz="1600" dirty="0"/>
              <a:t>En kandidat er en uddannelse man læser efter en professionsbachelor eller en bachelor.</a:t>
            </a:r>
          </a:p>
          <a:p>
            <a:r>
              <a:rPr lang="da-DK" sz="1600" dirty="0"/>
              <a:t>Den tager 2 år, og den har også adgangskrav.</a:t>
            </a:r>
          </a:p>
          <a:p>
            <a:r>
              <a:rPr lang="da-DK" sz="1600" dirty="0"/>
              <a:t>Man kan ikke vælge frit imellem kandidaterne. Ens professionsbachelor eller bachelor er den, som kan give adgang.</a:t>
            </a:r>
          </a:p>
          <a:p>
            <a:r>
              <a:rPr lang="da-DK" sz="1600" dirty="0"/>
              <a:t>Det betyder at nogle kandidater kræver en bestemt bachelor, hvor andre kandidater er mere egnet til at optage studerende med forskellige professionsbachelor eller bachelor.</a:t>
            </a:r>
          </a:p>
        </p:txBody>
      </p:sp>
      <p:pic>
        <p:nvPicPr>
          <p:cNvPr id="6" name="Pladsholder til indhold 5">
            <a:extLst>
              <a:ext uri="{FF2B5EF4-FFF2-40B4-BE49-F238E27FC236}">
                <a16:creationId xmlns:a16="http://schemas.microsoft.com/office/drawing/2014/main" id="{CC4BE916-BE13-4CAE-B6E9-E6CDC7448106}"/>
              </a:ext>
            </a:extLst>
          </p:cNvPr>
          <p:cNvPicPr>
            <a:picLocks noGrp="1" noChangeAspect="1"/>
          </p:cNvPicPr>
          <p:nvPr>
            <p:ph sz="half" idx="2"/>
          </p:nvPr>
        </p:nvPicPr>
        <p:blipFill>
          <a:blip r:embed="rId5"/>
          <a:stretch>
            <a:fillRect/>
          </a:stretch>
        </p:blipFill>
        <p:spPr>
          <a:xfrm>
            <a:off x="6841226" y="2211682"/>
            <a:ext cx="4509770" cy="3450635"/>
          </a:xfrm>
          <a:prstGeom prst="rect">
            <a:avLst/>
          </a:prstGeom>
        </p:spPr>
      </p:pic>
      <p:pic>
        <p:nvPicPr>
          <p:cNvPr id="3" name="Optaget lyd">
            <a:hlinkClick r:id="" action="ppaction://media"/>
            <a:extLst>
              <a:ext uri="{FF2B5EF4-FFF2-40B4-BE49-F238E27FC236}">
                <a16:creationId xmlns:a16="http://schemas.microsoft.com/office/drawing/2014/main" id="{5CF27F4F-A64D-4ACC-987A-D2BBF3F0E4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91311" y="774700"/>
            <a:ext cx="609600" cy="609600"/>
          </a:xfrm>
          <a:prstGeom prst="rect">
            <a:avLst/>
          </a:prstGeom>
        </p:spPr>
      </p:pic>
    </p:spTree>
    <p:extLst>
      <p:ext uri="{BB962C8B-B14F-4D97-AF65-F5344CB8AC3E}">
        <p14:creationId xmlns:p14="http://schemas.microsoft.com/office/powerpoint/2010/main" val="39790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69D8BE-B151-456C-AF47-EC62F7F32A5E}"/>
              </a:ext>
            </a:extLst>
          </p:cNvPr>
          <p:cNvSpPr>
            <a:spLocks noGrp="1"/>
          </p:cNvSpPr>
          <p:nvPr>
            <p:ph type="ctrTitle"/>
          </p:nvPr>
        </p:nvSpPr>
        <p:spPr/>
        <p:txBody>
          <a:bodyPr/>
          <a:lstStyle/>
          <a:p>
            <a:r>
              <a:rPr lang="da-DK" dirty="0"/>
              <a:t>Opsamling og næste skridt.</a:t>
            </a:r>
          </a:p>
        </p:txBody>
      </p:sp>
      <p:sp>
        <p:nvSpPr>
          <p:cNvPr id="3" name="Undertitel 2">
            <a:extLst>
              <a:ext uri="{FF2B5EF4-FFF2-40B4-BE49-F238E27FC236}">
                <a16:creationId xmlns:a16="http://schemas.microsoft.com/office/drawing/2014/main" id="{96595D31-32CE-4121-9CAA-DC59CDB26444}"/>
              </a:ext>
            </a:extLst>
          </p:cNvPr>
          <p:cNvSpPr>
            <a:spLocks noGrp="1"/>
          </p:cNvSpPr>
          <p:nvPr>
            <p:ph type="subTitle" idx="1"/>
          </p:nvPr>
        </p:nvSpPr>
        <p:spPr/>
        <p:txBody>
          <a:bodyPr/>
          <a:lstStyle/>
          <a:p>
            <a:r>
              <a:rPr lang="da-DK" dirty="0"/>
              <a:t>Vejledning</a:t>
            </a:r>
          </a:p>
        </p:txBody>
      </p:sp>
    </p:spTree>
    <p:extLst>
      <p:ext uri="{BB962C8B-B14F-4D97-AF65-F5344CB8AC3E}">
        <p14:creationId xmlns:p14="http://schemas.microsoft.com/office/powerpoint/2010/main" val="223555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rtl="0"/>
            <a:r>
              <a:rPr lang="da-DK" sz="3600" dirty="0"/>
              <a:t>Hvilken retning vil jeg gerne?</a:t>
            </a:r>
          </a:p>
        </p:txBody>
      </p:sp>
      <p:sp>
        <p:nvSpPr>
          <p:cNvPr id="3" name="Pladsholder til indhold 2"/>
          <p:cNvSpPr>
            <a:spLocks noGrp="1"/>
          </p:cNvSpPr>
          <p:nvPr>
            <p:ph idx="1"/>
          </p:nvPr>
        </p:nvSpPr>
        <p:spPr/>
        <p:txBody>
          <a:bodyPr rtlCol="0">
            <a:normAutofit/>
          </a:bodyPr>
          <a:lstStyle/>
          <a:p>
            <a:pPr rtl="0"/>
            <a:r>
              <a:rPr lang="da-DK" sz="1600" dirty="0"/>
              <a:t>Nu har vi arbejdet og undersøgt både professionsbachelor og bachelor uddannelser.</a:t>
            </a:r>
          </a:p>
          <a:p>
            <a:pPr rtl="0"/>
            <a:r>
              <a:rPr lang="da-DK" sz="1600" dirty="0"/>
              <a:t>Du har måske pejlet dig ind på en retning, du gerne vil og har nogle uddannelser, du gerne vil undersøge dybere.</a:t>
            </a:r>
          </a:p>
          <a:p>
            <a:pPr rtl="0"/>
            <a:r>
              <a:rPr lang="da-DK" sz="1600" dirty="0"/>
              <a:t>Det kan også være, du ved, hvilken retning du vil, men mangler vejen derhen. Her kan man starte ”bagfra” med, hvilken kandidat kræver det job? Og hvilke bachelor giver adgang til den kandidat, og hvad er adgangskravene på den bachelor.</a:t>
            </a:r>
          </a:p>
          <a:p>
            <a:pPr rtl="0"/>
            <a:r>
              <a:rPr lang="da-DK" sz="1600" dirty="0"/>
              <a:t>Det kan også være du stadig er i vildrede.</a:t>
            </a:r>
          </a:p>
          <a:p>
            <a:pPr rtl="0"/>
            <a:r>
              <a:rPr lang="da-DK" sz="1600" b="1" dirty="0"/>
              <a:t>Hvad er dit næste skridt? </a:t>
            </a:r>
            <a:r>
              <a:rPr lang="da-DK" sz="1600" dirty="0"/>
              <a:t>at tage kontakt til nogen, der kan hjælpe dig videre i din undersøgelse. Det kommer der lidt information om på de næste 3 slices, alt efter hvor du er i processen. </a:t>
            </a:r>
          </a:p>
          <a:p>
            <a:pPr marL="0" indent="0" rtl="0">
              <a:buNone/>
            </a:pPr>
            <a:endParaRPr lang="da-DK" dirty="0"/>
          </a:p>
          <a:p>
            <a:pPr rtl="0"/>
            <a:endParaRPr lang="da-DK" dirty="0"/>
          </a:p>
          <a:p>
            <a:pPr rtl="0"/>
            <a:endParaRPr lang="da-DK" dirty="0"/>
          </a:p>
        </p:txBody>
      </p:sp>
      <p:pic>
        <p:nvPicPr>
          <p:cNvPr id="4" name="Optaget lyd">
            <a:hlinkClick r:id="" action="ppaction://media"/>
            <a:extLst>
              <a:ext uri="{FF2B5EF4-FFF2-40B4-BE49-F238E27FC236}">
                <a16:creationId xmlns:a16="http://schemas.microsoft.com/office/drawing/2014/main" id="{14273795-3240-44DC-98ED-BAAB11B5B4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86386" y="4851400"/>
            <a:ext cx="609600" cy="609600"/>
          </a:xfrm>
          <a:prstGeom prst="rect">
            <a:avLst/>
          </a:prstGeom>
        </p:spPr>
      </p:pic>
    </p:spTree>
    <p:extLst>
      <p:ext uri="{BB962C8B-B14F-4D97-AF65-F5344CB8AC3E}">
        <p14:creationId xmlns:p14="http://schemas.microsoft.com/office/powerpoint/2010/main" val="97722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75D0E-E1A3-4409-A377-48740E385335}"/>
              </a:ext>
            </a:extLst>
          </p:cNvPr>
          <p:cNvSpPr>
            <a:spLocks noGrp="1"/>
          </p:cNvSpPr>
          <p:nvPr>
            <p:ph type="title"/>
          </p:nvPr>
        </p:nvSpPr>
        <p:spPr>
          <a:xfrm>
            <a:off x="1117309" y="76200"/>
            <a:ext cx="10157354" cy="1397000"/>
          </a:xfrm>
        </p:spPr>
        <p:txBody>
          <a:bodyPr anchor="b">
            <a:normAutofit/>
          </a:bodyPr>
          <a:lstStyle/>
          <a:p>
            <a:r>
              <a:rPr lang="da-DK" sz="3600" dirty="0"/>
              <a:t>Hvem kan jeg kontakte, hvis jeg stadig er i vildrede?</a:t>
            </a:r>
          </a:p>
        </p:txBody>
      </p:sp>
      <p:pic>
        <p:nvPicPr>
          <p:cNvPr id="6" name="Pladsholder til indhold 5" descr="Et billede, der indeholder bord, computer&#10;&#10;Automatisk genereret beskrivelse">
            <a:extLst>
              <a:ext uri="{FF2B5EF4-FFF2-40B4-BE49-F238E27FC236}">
                <a16:creationId xmlns:a16="http://schemas.microsoft.com/office/drawing/2014/main" id="{E17917BE-A325-410A-AFEB-D722030A4A30}"/>
              </a:ext>
            </a:extLst>
          </p:cNvPr>
          <p:cNvPicPr>
            <a:picLocks noGrp="1" noChangeAspect="1"/>
          </p:cNvPicPr>
          <p:nvPr>
            <p:ph sz="half" idx="1"/>
          </p:nvPr>
        </p:nvPicPr>
        <p:blipFill rotWithShape="1">
          <a:blip r:embed="rId4">
            <a:extLst>
              <a:ext uri="{837473B0-CC2E-450A-ABE3-18F120FF3D39}">
                <a1611:picAttrSrcUrl xmlns:a1611="http://schemas.microsoft.com/office/drawing/2016/11/main" r:id="rId5"/>
              </a:ext>
            </a:extLst>
          </a:blip>
          <a:srcRect l="5755" r="19929"/>
          <a:stretch/>
        </p:blipFill>
        <p:spPr>
          <a:xfrm>
            <a:off x="8830716" y="1697773"/>
            <a:ext cx="2808313" cy="4470400"/>
          </a:xfrm>
          <a:noFill/>
        </p:spPr>
      </p:pic>
      <p:sp>
        <p:nvSpPr>
          <p:cNvPr id="3" name="Pladsholder til indhold 2">
            <a:extLst>
              <a:ext uri="{FF2B5EF4-FFF2-40B4-BE49-F238E27FC236}">
                <a16:creationId xmlns:a16="http://schemas.microsoft.com/office/drawing/2014/main" id="{697CC0D6-220A-41F4-8349-7198EC6EF23F}"/>
              </a:ext>
            </a:extLst>
          </p:cNvPr>
          <p:cNvSpPr>
            <a:spLocks noGrp="1"/>
          </p:cNvSpPr>
          <p:nvPr>
            <p:ph sz="half" idx="2"/>
          </p:nvPr>
        </p:nvSpPr>
        <p:spPr>
          <a:xfrm>
            <a:off x="1197868" y="1696155"/>
            <a:ext cx="7416824" cy="4470400"/>
          </a:xfrm>
        </p:spPr>
        <p:txBody>
          <a:bodyPr>
            <a:noAutofit/>
          </a:bodyPr>
          <a:lstStyle/>
          <a:p>
            <a:r>
              <a:rPr lang="da-DK" sz="1600" dirty="0"/>
              <a:t>Du kan kontakte </a:t>
            </a:r>
            <a:r>
              <a:rPr lang="da-DK" sz="1600" b="1" dirty="0"/>
              <a:t>studievalg Nordjylland </a:t>
            </a:r>
            <a:r>
              <a:rPr lang="da-DK" sz="1600" dirty="0"/>
              <a:t>og få en vejledning omkring dine idéer eller forslag, du har lige nu?</a:t>
            </a:r>
          </a:p>
          <a:p>
            <a:r>
              <a:rPr lang="da-DK" sz="1600" dirty="0"/>
              <a:t>Få inspiration til andre muligheder end dem du lige ser, der er?</a:t>
            </a:r>
          </a:p>
          <a:p>
            <a:r>
              <a:rPr lang="da-DK" sz="1600" dirty="0"/>
              <a:t>Er du stadig på bare bund, og skal have mere vejledning til at finde det rigtige valg for dig.</a:t>
            </a:r>
          </a:p>
          <a:p>
            <a:r>
              <a:rPr lang="da-DK" sz="1600" dirty="0">
                <a:hlinkClick r:id="rId6"/>
              </a:rPr>
              <a:t>https://studievalg.dk/centre/nordjylland/</a:t>
            </a:r>
            <a:endParaRPr lang="da-DK" sz="1800" dirty="0"/>
          </a:p>
          <a:p>
            <a:r>
              <a:rPr lang="da-DK" sz="1600" dirty="0"/>
              <a:t>UG.dk kan også hjælpe med at navigere i de forskellige muligheder.</a:t>
            </a:r>
          </a:p>
          <a:p>
            <a:r>
              <a:rPr lang="da-DK" sz="1600" dirty="0"/>
              <a:t>Du kan også hente vejledning i vejledningscaféens TEMA 4</a:t>
            </a:r>
          </a:p>
          <a:p>
            <a:r>
              <a:rPr lang="da-DK" sz="1600" dirty="0">
                <a:hlinkClick r:id="rId7"/>
              </a:rPr>
              <a:t>https://hjoerring.dk/media/43647/tema-4-vejen-hen-til-maalet.pptx</a:t>
            </a:r>
            <a:endParaRPr lang="da-DK" sz="1600" dirty="0"/>
          </a:p>
          <a:p>
            <a:r>
              <a:rPr lang="da-DK" sz="1600" dirty="0"/>
              <a:t>Eller kontakt din Uddannelse og erhvervsvejleder</a:t>
            </a:r>
          </a:p>
          <a:p>
            <a:endParaRPr lang="da-DK" sz="1800" dirty="0"/>
          </a:p>
          <a:p>
            <a:endParaRPr lang="da-DK" sz="1800" dirty="0"/>
          </a:p>
          <a:p>
            <a:pPr marL="0" indent="0">
              <a:buNone/>
            </a:pPr>
            <a:endParaRPr lang="da-DK" sz="1800" dirty="0"/>
          </a:p>
          <a:p>
            <a:pPr marL="0" indent="0">
              <a:buNone/>
            </a:pPr>
            <a:endParaRPr lang="da-DK" sz="1800" dirty="0"/>
          </a:p>
        </p:txBody>
      </p:sp>
      <p:pic>
        <p:nvPicPr>
          <p:cNvPr id="4" name="Optaget lyd">
            <a:hlinkClick r:id="" action="ppaction://media"/>
            <a:extLst>
              <a:ext uri="{FF2B5EF4-FFF2-40B4-BE49-F238E27FC236}">
                <a16:creationId xmlns:a16="http://schemas.microsoft.com/office/drawing/2014/main" id="{9B1BB63A-B7B0-427A-B1A0-3A61DA2CA1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318548" y="5445224"/>
            <a:ext cx="609600" cy="609600"/>
          </a:xfrm>
          <a:prstGeom prst="rect">
            <a:avLst/>
          </a:prstGeom>
        </p:spPr>
      </p:pic>
    </p:spTree>
    <p:extLst>
      <p:ext uri="{BB962C8B-B14F-4D97-AF65-F5344CB8AC3E}">
        <p14:creationId xmlns:p14="http://schemas.microsoft.com/office/powerpoint/2010/main" val="31603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75D0E-E1A3-4409-A377-48740E385335}"/>
              </a:ext>
            </a:extLst>
          </p:cNvPr>
          <p:cNvSpPr>
            <a:spLocks noGrp="1"/>
          </p:cNvSpPr>
          <p:nvPr>
            <p:ph type="title"/>
          </p:nvPr>
        </p:nvSpPr>
        <p:spPr>
          <a:xfrm>
            <a:off x="1117309" y="76200"/>
            <a:ext cx="10157354" cy="1397000"/>
          </a:xfrm>
        </p:spPr>
        <p:txBody>
          <a:bodyPr anchor="b">
            <a:normAutofit/>
          </a:bodyPr>
          <a:lstStyle/>
          <a:p>
            <a:r>
              <a:rPr lang="da-DK" sz="3600" dirty="0"/>
              <a:t>Jeg har nogle uddannelser, hvem kan jeg kontakte for at få mere vejledning?</a:t>
            </a:r>
          </a:p>
        </p:txBody>
      </p:sp>
      <p:pic>
        <p:nvPicPr>
          <p:cNvPr id="6" name="Pladsholder til indhold 5" descr="Et billede, der indeholder bord, computer&#10;&#10;Automatisk genereret beskrivelse">
            <a:extLst>
              <a:ext uri="{FF2B5EF4-FFF2-40B4-BE49-F238E27FC236}">
                <a16:creationId xmlns:a16="http://schemas.microsoft.com/office/drawing/2014/main" id="{E17917BE-A325-410A-AFEB-D722030A4A30}"/>
              </a:ext>
            </a:extLst>
          </p:cNvPr>
          <p:cNvPicPr>
            <a:picLocks noGrp="1" noChangeAspect="1"/>
          </p:cNvPicPr>
          <p:nvPr>
            <p:ph sz="half" idx="1"/>
          </p:nvPr>
        </p:nvPicPr>
        <p:blipFill rotWithShape="1">
          <a:blip r:embed="rId4">
            <a:extLst>
              <a:ext uri="{837473B0-CC2E-450A-ABE3-18F120FF3D39}">
                <a1611:picAttrSrcUrl xmlns:a1611="http://schemas.microsoft.com/office/drawing/2016/11/main" r:id="rId5"/>
              </a:ext>
            </a:extLst>
          </a:blip>
          <a:srcRect l="5755" r="19929"/>
          <a:stretch/>
        </p:blipFill>
        <p:spPr>
          <a:xfrm>
            <a:off x="8182644" y="1701800"/>
            <a:ext cx="2736305" cy="4470400"/>
          </a:xfrm>
          <a:noFill/>
        </p:spPr>
      </p:pic>
      <p:sp>
        <p:nvSpPr>
          <p:cNvPr id="3" name="Pladsholder til indhold 2">
            <a:extLst>
              <a:ext uri="{FF2B5EF4-FFF2-40B4-BE49-F238E27FC236}">
                <a16:creationId xmlns:a16="http://schemas.microsoft.com/office/drawing/2014/main" id="{697CC0D6-220A-41F4-8349-7198EC6EF23F}"/>
              </a:ext>
            </a:extLst>
          </p:cNvPr>
          <p:cNvSpPr>
            <a:spLocks noGrp="1"/>
          </p:cNvSpPr>
          <p:nvPr>
            <p:ph sz="half" idx="2"/>
          </p:nvPr>
        </p:nvSpPr>
        <p:spPr>
          <a:xfrm>
            <a:off x="1117309" y="2313372"/>
            <a:ext cx="5409151" cy="3247256"/>
          </a:xfrm>
        </p:spPr>
        <p:txBody>
          <a:bodyPr>
            <a:normAutofit lnSpcReduction="10000"/>
          </a:bodyPr>
          <a:lstStyle/>
          <a:p>
            <a:r>
              <a:rPr lang="da-DK" sz="1600" dirty="0"/>
              <a:t>Det kan også være, du vil kontakte en studievejleder ved nogle af de uddannelser, du allerede har fundet?</a:t>
            </a:r>
          </a:p>
          <a:p>
            <a:r>
              <a:rPr lang="da-DK" sz="1600" dirty="0"/>
              <a:t>Der kan være nogle uddannelser fra din detektiv opgave du har lavet her.</a:t>
            </a:r>
          </a:p>
          <a:p>
            <a:endParaRPr lang="da-DK" sz="1600" dirty="0"/>
          </a:p>
          <a:p>
            <a:pPr marL="0" indent="0">
              <a:buNone/>
            </a:pPr>
            <a:endParaRPr lang="da-DK" sz="1600" dirty="0"/>
          </a:p>
          <a:p>
            <a:r>
              <a:rPr lang="da-DK" sz="1600" dirty="0"/>
              <a:t>Når man ringer, hvad skal man spørge om?</a:t>
            </a:r>
          </a:p>
          <a:p>
            <a:r>
              <a:rPr lang="da-DK" sz="1600" dirty="0"/>
              <a:t>Få idéer til spørgsmål på næste slices.</a:t>
            </a:r>
          </a:p>
        </p:txBody>
      </p:sp>
      <p:pic>
        <p:nvPicPr>
          <p:cNvPr id="4" name="Optaget lyd">
            <a:hlinkClick r:id="" action="ppaction://media"/>
            <a:extLst>
              <a:ext uri="{FF2B5EF4-FFF2-40B4-BE49-F238E27FC236}">
                <a16:creationId xmlns:a16="http://schemas.microsoft.com/office/drawing/2014/main" id="{38129C69-30C0-424B-9B1C-EB14508D35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8352" y="3632200"/>
            <a:ext cx="609600" cy="609600"/>
          </a:xfrm>
          <a:prstGeom prst="rect">
            <a:avLst/>
          </a:prstGeom>
        </p:spPr>
      </p:pic>
    </p:spTree>
    <p:extLst>
      <p:ext uri="{BB962C8B-B14F-4D97-AF65-F5344CB8AC3E}">
        <p14:creationId xmlns:p14="http://schemas.microsoft.com/office/powerpoint/2010/main" val="167058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75D0E-E1A3-4409-A377-48740E385335}"/>
              </a:ext>
            </a:extLst>
          </p:cNvPr>
          <p:cNvSpPr>
            <a:spLocks noGrp="1"/>
          </p:cNvSpPr>
          <p:nvPr>
            <p:ph type="title"/>
          </p:nvPr>
        </p:nvSpPr>
        <p:spPr>
          <a:xfrm>
            <a:off x="1117309" y="76200"/>
            <a:ext cx="10157354" cy="1397000"/>
          </a:xfrm>
        </p:spPr>
        <p:txBody>
          <a:bodyPr anchor="b">
            <a:normAutofit/>
          </a:bodyPr>
          <a:lstStyle/>
          <a:p>
            <a:r>
              <a:rPr lang="da-DK" sz="3600" dirty="0"/>
              <a:t>Hvad kan jeg spørge studievejlederen om?</a:t>
            </a:r>
          </a:p>
        </p:txBody>
      </p:sp>
      <p:pic>
        <p:nvPicPr>
          <p:cNvPr id="6" name="Pladsholder til indhold 5" descr="Et billede, der indeholder bord, computer&#10;&#10;Automatisk genereret beskrivelse">
            <a:extLst>
              <a:ext uri="{FF2B5EF4-FFF2-40B4-BE49-F238E27FC236}">
                <a16:creationId xmlns:a16="http://schemas.microsoft.com/office/drawing/2014/main" id="{E17917BE-A325-410A-AFEB-D722030A4A30}"/>
              </a:ext>
            </a:extLst>
          </p:cNvPr>
          <p:cNvPicPr>
            <a:picLocks noGrp="1" noChangeAspect="1"/>
          </p:cNvPicPr>
          <p:nvPr>
            <p:ph sz="half" idx="1"/>
          </p:nvPr>
        </p:nvPicPr>
        <p:blipFill rotWithShape="1">
          <a:blip r:embed="rId2">
            <a:extLst>
              <a:ext uri="{837473B0-CC2E-450A-ABE3-18F120FF3D39}">
                <a1611:picAttrSrcUrl xmlns:a1611="http://schemas.microsoft.com/office/drawing/2016/11/main" r:id="rId3"/>
              </a:ext>
            </a:extLst>
          </a:blip>
          <a:srcRect l="5755" r="19929"/>
          <a:stretch/>
        </p:blipFill>
        <p:spPr>
          <a:xfrm>
            <a:off x="1117309" y="1701800"/>
            <a:ext cx="2312807" cy="4470400"/>
          </a:xfrm>
          <a:noFill/>
        </p:spPr>
      </p:pic>
      <p:sp>
        <p:nvSpPr>
          <p:cNvPr id="3" name="Pladsholder til indhold 2">
            <a:extLst>
              <a:ext uri="{FF2B5EF4-FFF2-40B4-BE49-F238E27FC236}">
                <a16:creationId xmlns:a16="http://schemas.microsoft.com/office/drawing/2014/main" id="{697CC0D6-220A-41F4-8349-7198EC6EF23F}"/>
              </a:ext>
            </a:extLst>
          </p:cNvPr>
          <p:cNvSpPr>
            <a:spLocks noGrp="1"/>
          </p:cNvSpPr>
          <p:nvPr>
            <p:ph sz="half" idx="2"/>
          </p:nvPr>
        </p:nvSpPr>
        <p:spPr>
          <a:xfrm>
            <a:off x="3790156" y="1701800"/>
            <a:ext cx="7484507" cy="4470400"/>
          </a:xfrm>
        </p:spPr>
        <p:txBody>
          <a:bodyPr>
            <a:normAutofit fontScale="47500" lnSpcReduction="20000"/>
          </a:bodyPr>
          <a:lstStyle/>
          <a:p>
            <a:r>
              <a:rPr lang="da-DK" dirty="0"/>
              <a:t>Hvordan er det at læse på denne uddannelse?</a:t>
            </a:r>
          </a:p>
          <a:p>
            <a:r>
              <a:rPr lang="da-DK" dirty="0"/>
              <a:t>Hvordan er hverdagen?</a:t>
            </a:r>
          </a:p>
          <a:p>
            <a:r>
              <a:rPr lang="da-DK" dirty="0"/>
              <a:t>Hvor mange forelæsninger er der?</a:t>
            </a:r>
          </a:p>
          <a:p>
            <a:r>
              <a:rPr lang="da-DK" dirty="0"/>
              <a:t>Hvordan er mængden af læsestof? Hvilket sprog er det på?</a:t>
            </a:r>
          </a:p>
          <a:p>
            <a:r>
              <a:rPr lang="da-DK" dirty="0"/>
              <a:t> Hvilket sprog undervises der på?</a:t>
            </a:r>
          </a:p>
          <a:p>
            <a:r>
              <a:rPr lang="da-DK" dirty="0"/>
              <a:t>Kan jeg få et par eksempler på et pensum, så jeg kan snuse til det læsestof man skal læse på uddannelsen?</a:t>
            </a:r>
          </a:p>
          <a:p>
            <a:r>
              <a:rPr lang="da-DK" dirty="0"/>
              <a:t>Hvordan er studiemiljøet?</a:t>
            </a:r>
          </a:p>
          <a:p>
            <a:r>
              <a:rPr lang="da-DK" dirty="0"/>
              <a:t>Hvor mange studerende starter på uddannelsen?</a:t>
            </a:r>
          </a:p>
          <a:p>
            <a:r>
              <a:rPr lang="da-DK" dirty="0"/>
              <a:t>Hvad kan man arbejde med bagefter endt uddannelse?</a:t>
            </a:r>
          </a:p>
          <a:p>
            <a:r>
              <a:rPr lang="da-DK" dirty="0"/>
              <a:t>Hvordan er ens jobsituation efter endt uddannelse?</a:t>
            </a:r>
          </a:p>
          <a:p>
            <a:r>
              <a:rPr lang="da-DK" dirty="0"/>
              <a:t>Kan jeg komme og prøve en dag som studerende?</a:t>
            </a:r>
          </a:p>
          <a:p>
            <a:r>
              <a:rPr lang="da-DK" dirty="0"/>
              <a:t>Du har måske selv endnu flere spørgsmål, så endelig stil dem!</a:t>
            </a:r>
          </a:p>
          <a:p>
            <a:pPr marL="0" indent="0">
              <a:buNone/>
            </a:pPr>
            <a:endParaRPr lang="da-DK" dirty="0"/>
          </a:p>
          <a:p>
            <a:endParaRPr lang="da-DK" dirty="0"/>
          </a:p>
          <a:p>
            <a:endParaRPr lang="da-DK" dirty="0"/>
          </a:p>
        </p:txBody>
      </p:sp>
    </p:spTree>
    <p:extLst>
      <p:ext uri="{BB962C8B-B14F-4D97-AF65-F5344CB8AC3E}">
        <p14:creationId xmlns:p14="http://schemas.microsoft.com/office/powerpoint/2010/main" val="3002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28A639-2F55-463E-9B3C-CD68DA7CC25B}"/>
              </a:ext>
            </a:extLst>
          </p:cNvPr>
          <p:cNvSpPr>
            <a:spLocks noGrp="1"/>
          </p:cNvSpPr>
          <p:nvPr>
            <p:ph type="ctrTitle"/>
          </p:nvPr>
        </p:nvSpPr>
        <p:spPr/>
        <p:txBody>
          <a:bodyPr/>
          <a:lstStyle/>
          <a:p>
            <a:r>
              <a:rPr lang="da-DK" dirty="0"/>
              <a:t>Næste afsnit: </a:t>
            </a:r>
            <a:br>
              <a:rPr lang="da-DK" dirty="0"/>
            </a:br>
            <a:endParaRPr lang="da-DK" dirty="0"/>
          </a:p>
        </p:txBody>
      </p:sp>
      <p:sp>
        <p:nvSpPr>
          <p:cNvPr id="3" name="Undertitel 2">
            <a:extLst>
              <a:ext uri="{FF2B5EF4-FFF2-40B4-BE49-F238E27FC236}">
                <a16:creationId xmlns:a16="http://schemas.microsoft.com/office/drawing/2014/main" id="{BBFC0517-63A0-4C11-845C-329272900D46}"/>
              </a:ext>
            </a:extLst>
          </p:cNvPr>
          <p:cNvSpPr>
            <a:spLocks noGrp="1"/>
          </p:cNvSpPr>
          <p:nvPr>
            <p:ph type="subTitle" idx="1"/>
          </p:nvPr>
        </p:nvSpPr>
        <p:spPr/>
        <p:txBody>
          <a:bodyPr/>
          <a:lstStyle/>
          <a:p>
            <a:r>
              <a:rPr lang="da-DK" dirty="0"/>
              <a:t>Andre forskellige spørgsmål.</a:t>
            </a:r>
          </a:p>
        </p:txBody>
      </p:sp>
    </p:spTree>
    <p:extLst>
      <p:ext uri="{BB962C8B-B14F-4D97-AF65-F5344CB8AC3E}">
        <p14:creationId xmlns:p14="http://schemas.microsoft.com/office/powerpoint/2010/main" val="1194399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ACD47-1F60-4FD9-BD16-CE82F9D02705}"/>
              </a:ext>
            </a:extLst>
          </p:cNvPr>
          <p:cNvSpPr>
            <a:spLocks noGrp="1"/>
          </p:cNvSpPr>
          <p:nvPr>
            <p:ph type="title"/>
          </p:nvPr>
        </p:nvSpPr>
        <p:spPr>
          <a:xfrm>
            <a:off x="1117309" y="76200"/>
            <a:ext cx="10157354" cy="760512"/>
          </a:xfrm>
        </p:spPr>
        <p:txBody>
          <a:bodyPr>
            <a:normAutofit/>
          </a:bodyPr>
          <a:lstStyle/>
          <a:p>
            <a:r>
              <a:rPr lang="da-DK" sz="3600" dirty="0"/>
              <a:t>Kan jeg få støtte under min uddannelse?</a:t>
            </a:r>
          </a:p>
        </p:txBody>
      </p:sp>
      <p:sp>
        <p:nvSpPr>
          <p:cNvPr id="3" name="Pladsholder til indhold 2">
            <a:extLst>
              <a:ext uri="{FF2B5EF4-FFF2-40B4-BE49-F238E27FC236}">
                <a16:creationId xmlns:a16="http://schemas.microsoft.com/office/drawing/2014/main" id="{9F05EFAA-B2BA-46EC-9AA5-59973A6E3C4F}"/>
              </a:ext>
            </a:extLst>
          </p:cNvPr>
          <p:cNvSpPr>
            <a:spLocks noGrp="1"/>
          </p:cNvSpPr>
          <p:nvPr>
            <p:ph idx="1"/>
          </p:nvPr>
        </p:nvSpPr>
        <p:spPr>
          <a:xfrm>
            <a:off x="1117309" y="908720"/>
            <a:ext cx="10157354" cy="5616624"/>
          </a:xfrm>
        </p:spPr>
        <p:txBody>
          <a:bodyPr>
            <a:normAutofit/>
          </a:bodyPr>
          <a:lstStyle/>
          <a:p>
            <a:pPr marL="0" indent="0">
              <a:buNone/>
            </a:pPr>
            <a:r>
              <a:rPr lang="da-DK" sz="1600" dirty="0"/>
              <a:t>En funktionsnedsættelse kan være:</a:t>
            </a:r>
          </a:p>
          <a:p>
            <a:r>
              <a:rPr lang="da-DK" sz="1600" dirty="0"/>
              <a:t>Læse/skrive vanskeligheder (dysleksi / ordblindhed)  </a:t>
            </a:r>
          </a:p>
          <a:p>
            <a:r>
              <a:rPr lang="da-DK" sz="1600" dirty="0"/>
              <a:t>Psykiske vanskeligheder</a:t>
            </a:r>
          </a:p>
          <a:p>
            <a:r>
              <a:rPr lang="da-DK" sz="1600" dirty="0"/>
              <a:t>Neurologiske vanskeligheder</a:t>
            </a:r>
          </a:p>
          <a:p>
            <a:r>
              <a:rPr lang="da-DK" sz="1600" dirty="0"/>
              <a:t>Bevægelsesvanskeligheder</a:t>
            </a:r>
          </a:p>
          <a:p>
            <a:r>
              <a:rPr lang="da-DK" sz="1600" dirty="0"/>
              <a:t>Synshandicap</a:t>
            </a:r>
          </a:p>
          <a:p>
            <a:r>
              <a:rPr lang="da-DK" sz="1600" dirty="0"/>
              <a:t>Hørehandicap</a:t>
            </a:r>
          </a:p>
          <a:p>
            <a:pPr marL="0" indent="0">
              <a:buNone/>
            </a:pPr>
            <a:r>
              <a:rPr lang="da-DK" sz="1600" dirty="0"/>
              <a:t>Eksempel på støtte kan være ordblindetest, IT Startpakke med computer og ordblindeprogrammer eller programpakke med ordblindeprogrammer til installation på egen computer, støtte fra mentor eller faglig støttelærer, studiestøttetimer, ergonomisk stol og bord, sekretærhjælp, praktisk hjælp, høretekniske hjælpemidler, tolk og hjælpemidler til synshandicap.</a:t>
            </a:r>
          </a:p>
          <a:p>
            <a:pPr marL="0" indent="0">
              <a:buNone/>
            </a:pPr>
            <a:r>
              <a:rPr lang="da-DK" sz="1600" dirty="0">
                <a:hlinkClick r:id="rId4"/>
              </a:rPr>
              <a:t>https://www.aau.dk/uddannelser/su/sps/stoettemuligheder/</a:t>
            </a:r>
            <a:endParaRPr lang="da-DK" sz="1600" dirty="0"/>
          </a:p>
          <a:p>
            <a:pPr marL="0" indent="0">
              <a:buNone/>
            </a:pPr>
            <a:r>
              <a:rPr lang="da-DK" sz="1600" dirty="0">
                <a:hlinkClick r:id="rId5"/>
              </a:rPr>
              <a:t>https://www.aau.dk/uddannelser/studievejledning/</a:t>
            </a:r>
            <a:endParaRPr lang="da-DK" sz="1600" dirty="0"/>
          </a:p>
          <a:p>
            <a:pPr marL="0" indent="0">
              <a:buNone/>
            </a:pPr>
            <a:endParaRPr lang="da-DK" sz="1700" dirty="0"/>
          </a:p>
          <a:p>
            <a:pPr marL="0" indent="0">
              <a:buNone/>
            </a:pPr>
            <a:endParaRPr lang="da-DK" sz="1700" dirty="0"/>
          </a:p>
          <a:p>
            <a:endParaRPr lang="da-DK" dirty="0"/>
          </a:p>
        </p:txBody>
      </p:sp>
      <p:pic>
        <p:nvPicPr>
          <p:cNvPr id="4" name="Optaget lyd">
            <a:hlinkClick r:id="" action="ppaction://media"/>
            <a:extLst>
              <a:ext uri="{FF2B5EF4-FFF2-40B4-BE49-F238E27FC236}">
                <a16:creationId xmlns:a16="http://schemas.microsoft.com/office/drawing/2014/main" id="{D3B35371-B930-4A4B-9E3E-37FDC52DF7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62764" y="1340768"/>
            <a:ext cx="609600" cy="609600"/>
          </a:xfrm>
          <a:prstGeom prst="rect">
            <a:avLst/>
          </a:prstGeom>
        </p:spPr>
      </p:pic>
    </p:spTree>
    <p:extLst>
      <p:ext uri="{BB962C8B-B14F-4D97-AF65-F5344CB8AC3E}">
        <p14:creationId xmlns:p14="http://schemas.microsoft.com/office/powerpoint/2010/main" val="256779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7309" y="76200"/>
            <a:ext cx="10157354" cy="609600"/>
          </a:xfrm>
        </p:spPr>
        <p:txBody>
          <a:bodyPr rtlCol="0" anchor="b">
            <a:normAutofit/>
          </a:bodyPr>
          <a:lstStyle/>
          <a:p>
            <a:pPr rtl="0"/>
            <a:r>
              <a:rPr lang="da-DK" sz="3600" dirty="0"/>
              <a:t>SU på en videregående uddannelse</a:t>
            </a:r>
          </a:p>
        </p:txBody>
      </p:sp>
      <p:sp>
        <p:nvSpPr>
          <p:cNvPr id="13" name="Text Placeholder 2">
            <a:extLst>
              <a:ext uri="{FF2B5EF4-FFF2-40B4-BE49-F238E27FC236}">
                <a16:creationId xmlns:a16="http://schemas.microsoft.com/office/drawing/2014/main" id="{49C1789E-2B33-4165-AC7A-9A1D2D537968}"/>
              </a:ext>
            </a:extLst>
          </p:cNvPr>
          <p:cNvSpPr>
            <a:spLocks noGrp="1"/>
          </p:cNvSpPr>
          <p:nvPr>
            <p:ph type="body" idx="1"/>
          </p:nvPr>
        </p:nvSpPr>
        <p:spPr>
          <a:xfrm>
            <a:off x="1117309" y="685800"/>
            <a:ext cx="4973041" cy="512064"/>
          </a:xfrm>
        </p:spPr>
        <p:txBody>
          <a:bodyPr/>
          <a:lstStyle/>
          <a:p>
            <a:r>
              <a:rPr lang="da-DK" sz="1800" dirty="0"/>
              <a:t> Uddannelsesklip SU</a:t>
            </a:r>
          </a:p>
        </p:txBody>
      </p:sp>
      <p:sp>
        <p:nvSpPr>
          <p:cNvPr id="15" name="Content Placeholder 3">
            <a:extLst>
              <a:ext uri="{FF2B5EF4-FFF2-40B4-BE49-F238E27FC236}">
                <a16:creationId xmlns:a16="http://schemas.microsoft.com/office/drawing/2014/main" id="{728C7D36-2AF5-4518-9D53-F401D69B5EF9}"/>
              </a:ext>
            </a:extLst>
          </p:cNvPr>
          <p:cNvSpPr>
            <a:spLocks noGrp="1"/>
          </p:cNvSpPr>
          <p:nvPr>
            <p:ph sz="half" idx="2"/>
          </p:nvPr>
        </p:nvSpPr>
        <p:spPr>
          <a:xfrm>
            <a:off x="1117309" y="1700808"/>
            <a:ext cx="5985215" cy="4759424"/>
          </a:xfrm>
        </p:spPr>
        <p:txBody>
          <a:bodyPr>
            <a:normAutofit fontScale="70000" lnSpcReduction="20000"/>
          </a:bodyPr>
          <a:lstStyle/>
          <a:p>
            <a:r>
              <a:rPr lang="da-DK" sz="2300" dirty="0"/>
              <a:t>Når man starter på en videregående uddannelse får man tildelt et antal SU-klip i forhold til uddannelsens længde.</a:t>
            </a:r>
          </a:p>
          <a:p>
            <a:r>
              <a:rPr lang="da-DK" sz="2300" dirty="0"/>
              <a:t>Antal SU-klip passer gerne til, at man kan få udbetalt et SU–klip hver måned indtil uddannelsen er færdig, plus et semester ekstra, hvis der bliver behov for at forlænge ens uddannelse.</a:t>
            </a:r>
          </a:p>
          <a:p>
            <a:r>
              <a:rPr lang="da-DK" sz="2300" dirty="0"/>
              <a:t>Dog skal man være opmærksom på, at man kun har  det antal SU-klip, der passer til, at man kan gennemføre en bachelor/professionsbachelor og en kandidat. Det betyder, </a:t>
            </a:r>
            <a:r>
              <a:rPr lang="da-DK" sz="2300" b="1" dirty="0"/>
              <a:t>man skal gerne vælge den rigtige uddannelse i første omgang</a:t>
            </a:r>
            <a:r>
              <a:rPr lang="da-DK" sz="2300" dirty="0"/>
              <a:t>, ellers kan det være svært at få SU klip til hver måned, hvis man starter på en ny bachelor, med efterfølgende kandidat.</a:t>
            </a:r>
          </a:p>
          <a:p>
            <a:r>
              <a:rPr lang="da-DK" sz="2300" dirty="0"/>
              <a:t>Hvis man har spørgsmål til sin SU kan man kontakte SU styrelsen, eller spørg studievejlederen på den uddannelse, man gerne vil søge ind på.</a:t>
            </a:r>
          </a:p>
          <a:p>
            <a:endParaRPr lang="da-DK" dirty="0"/>
          </a:p>
          <a:p>
            <a:endParaRPr lang="da-DK" dirty="0"/>
          </a:p>
          <a:p>
            <a:endParaRPr lang="en-US" dirty="0"/>
          </a:p>
        </p:txBody>
      </p:sp>
      <p:pic>
        <p:nvPicPr>
          <p:cNvPr id="4" name="Pladsholder til indhold 3" descr="Et billede, der indeholder bord, sidder, forside&#10;&#10;Automatisk genereret beskrivelse">
            <a:extLst>
              <a:ext uri="{FF2B5EF4-FFF2-40B4-BE49-F238E27FC236}">
                <a16:creationId xmlns:a16="http://schemas.microsoft.com/office/drawing/2014/main" id="{B1DA932E-2E17-44EB-8BB5-56389E4C6C6C}"/>
              </a:ext>
            </a:extLst>
          </p:cNvPr>
          <p:cNvPicPr>
            <a:picLocks noGrp="1" noChangeAspect="1"/>
          </p:cNvPicPr>
          <p:nvPr>
            <p:ph sz="quarter" idx="4"/>
          </p:nvPr>
        </p:nvPicPr>
        <p:blipFill>
          <a:blip r:embed="rId5">
            <a:extLst>
              <a:ext uri="{837473B0-CC2E-450A-ABE3-18F120FF3D39}">
                <a1611:picAttrSrcUrl xmlns:a1611="http://schemas.microsoft.com/office/drawing/2016/11/main" r:id="rId6"/>
              </a:ext>
            </a:extLst>
          </a:blip>
          <a:stretch>
            <a:fillRect/>
          </a:stretch>
        </p:blipFill>
        <p:spPr>
          <a:xfrm>
            <a:off x="8410866" y="1988840"/>
            <a:ext cx="2660650" cy="4032448"/>
          </a:xfrm>
        </p:spPr>
      </p:pic>
      <p:pic>
        <p:nvPicPr>
          <p:cNvPr id="3" name="Optaget lyd">
            <a:hlinkClick r:id="" action="ppaction://media"/>
            <a:extLst>
              <a:ext uri="{FF2B5EF4-FFF2-40B4-BE49-F238E27FC236}">
                <a16:creationId xmlns:a16="http://schemas.microsoft.com/office/drawing/2014/main" id="{7E8AC2EC-A6CC-404C-A6AA-DD6E7C41B2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31591" y="836712"/>
            <a:ext cx="609600" cy="609600"/>
          </a:xfrm>
          <a:prstGeom prst="rect">
            <a:avLst/>
          </a:prstGeom>
        </p:spPr>
      </p:pic>
    </p:spTree>
    <p:extLst>
      <p:ext uri="{BB962C8B-B14F-4D97-AF65-F5344CB8AC3E}">
        <p14:creationId xmlns:p14="http://schemas.microsoft.com/office/powerpoint/2010/main" val="1603891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1DBFB-E8A7-4DAA-A9B3-B2C13517F90A}"/>
              </a:ext>
            </a:extLst>
          </p:cNvPr>
          <p:cNvSpPr>
            <a:spLocks noGrp="1"/>
          </p:cNvSpPr>
          <p:nvPr>
            <p:ph type="title"/>
          </p:nvPr>
        </p:nvSpPr>
        <p:spPr>
          <a:xfrm>
            <a:off x="1117309" y="76200"/>
            <a:ext cx="10157354" cy="832520"/>
          </a:xfrm>
        </p:spPr>
        <p:txBody>
          <a:bodyPr anchor="b">
            <a:normAutofit/>
          </a:bodyPr>
          <a:lstStyle/>
          <a:p>
            <a:r>
              <a:rPr lang="da-DK" sz="3600" dirty="0"/>
              <a:t>SU forsat:</a:t>
            </a:r>
          </a:p>
        </p:txBody>
      </p:sp>
      <p:pic>
        <p:nvPicPr>
          <p:cNvPr id="6" name="Pladsholder til indhold 5" descr="Et billede, der indeholder frugt&#10;&#10;Automatisk genereret beskrivelse">
            <a:extLst>
              <a:ext uri="{FF2B5EF4-FFF2-40B4-BE49-F238E27FC236}">
                <a16:creationId xmlns:a16="http://schemas.microsoft.com/office/drawing/2014/main" id="{97BEEBA6-DC1C-419A-8A31-E68D6CF75D22}"/>
              </a:ext>
            </a:extLst>
          </p:cNvPr>
          <p:cNvPicPr>
            <a:picLocks noGrp="1" noChangeAspect="1"/>
          </p:cNvPicPr>
          <p:nvPr>
            <p:ph sz="half" idx="1"/>
          </p:nvPr>
        </p:nvPicPr>
        <p:blipFill>
          <a:blip r:embed="rId4">
            <a:extLst>
              <a:ext uri="{837473B0-CC2E-450A-ABE3-18F120FF3D39}">
                <a1611:picAttrSrcUrl xmlns:a1611="http://schemas.microsoft.com/office/drawing/2016/11/main" r:id="rId5"/>
              </a:ext>
            </a:extLst>
          </a:blip>
          <a:stretch>
            <a:fillRect/>
          </a:stretch>
        </p:blipFill>
        <p:spPr>
          <a:xfrm>
            <a:off x="1117309" y="1767892"/>
            <a:ext cx="3248911" cy="3322216"/>
          </a:xfrm>
          <a:noFill/>
        </p:spPr>
      </p:pic>
      <p:sp>
        <p:nvSpPr>
          <p:cNvPr id="3" name="Pladsholder til indhold 2">
            <a:extLst>
              <a:ext uri="{FF2B5EF4-FFF2-40B4-BE49-F238E27FC236}">
                <a16:creationId xmlns:a16="http://schemas.microsoft.com/office/drawing/2014/main" id="{EA437BD8-2202-4494-983D-98452BC8F186}"/>
              </a:ext>
            </a:extLst>
          </p:cNvPr>
          <p:cNvSpPr>
            <a:spLocks noGrp="1"/>
          </p:cNvSpPr>
          <p:nvPr>
            <p:ph sz="half" idx="2"/>
          </p:nvPr>
        </p:nvSpPr>
        <p:spPr>
          <a:xfrm>
            <a:off x="4582244" y="1196752"/>
            <a:ext cx="6692419" cy="4975448"/>
          </a:xfrm>
        </p:spPr>
        <p:txBody>
          <a:bodyPr>
            <a:normAutofit/>
          </a:bodyPr>
          <a:lstStyle/>
          <a:p>
            <a:pPr lvl="0">
              <a:buClr>
                <a:srgbClr val="70AD47">
                  <a:lumMod val="50000"/>
                </a:srgbClr>
              </a:buClr>
            </a:pPr>
            <a:r>
              <a:rPr lang="da-DK" sz="1600" dirty="0"/>
              <a:t>Der er mulighed for at have et job ved siden af sit studie, det betyder, at du må gerne tjene penge og modtage SU samtidigt. </a:t>
            </a:r>
          </a:p>
          <a:p>
            <a:pPr lvl="0">
              <a:buClr>
                <a:srgbClr val="70AD47">
                  <a:lumMod val="50000"/>
                </a:srgbClr>
              </a:buClr>
            </a:pPr>
            <a:r>
              <a:rPr lang="da-DK" sz="1600" dirty="0"/>
              <a:t>Dog skal du være opmærksom på de regler, der gælder for, hvor meget du må tjene om måneden. Det finder du flere informationer om i linket.</a:t>
            </a:r>
          </a:p>
          <a:p>
            <a:pPr lvl="0">
              <a:buClr>
                <a:srgbClr val="70AD47">
                  <a:lumMod val="50000"/>
                </a:srgbClr>
              </a:buClr>
            </a:pPr>
            <a:r>
              <a:rPr lang="da-DK" sz="1600" dirty="0"/>
              <a:t>Derudover kan man tage et SU-lån, men det skal man huske, det skal betales tilbage. Så man skal virkelige tænke sig godt om inden, man vælger den løsning.</a:t>
            </a:r>
          </a:p>
          <a:p>
            <a:pPr lvl="0">
              <a:buClr>
                <a:srgbClr val="70AD47">
                  <a:lumMod val="50000"/>
                </a:srgbClr>
              </a:buClr>
            </a:pPr>
            <a:r>
              <a:rPr lang="da-DK" sz="1600" dirty="0"/>
              <a:t>Hvis man er enlig forsørger eller har et handicap, kan man søge om ekstra SU, tjek det nærmere på nedstående Link.</a:t>
            </a:r>
          </a:p>
          <a:p>
            <a:pPr lvl="0">
              <a:buClr>
                <a:srgbClr val="70AD47">
                  <a:lumMod val="50000"/>
                </a:srgbClr>
              </a:buClr>
            </a:pPr>
            <a:r>
              <a:rPr lang="da-DK" sz="1600" dirty="0"/>
              <a:t>Vi anbefaler, man kontakter SU styrelsen, hvis man har spørgsmål til ens egen situation.</a:t>
            </a:r>
          </a:p>
          <a:p>
            <a:pPr lvl="0">
              <a:buClr>
                <a:srgbClr val="70AD47">
                  <a:lumMod val="50000"/>
                </a:srgbClr>
              </a:buClr>
            </a:pPr>
            <a:r>
              <a:rPr lang="da-DK" sz="1600" dirty="0">
                <a:hlinkClick r:id="rId6">
                  <a:extLst>
                    <a:ext uri="{A12FA001-AC4F-418D-AE19-62706E023703}">
                      <ahyp:hlinkClr xmlns:ahyp="http://schemas.microsoft.com/office/drawing/2018/hyperlinkcolor" val="tx"/>
                    </a:ext>
                  </a:extLst>
                </a:hlinkClick>
              </a:rPr>
              <a:t>https://www.su.dk/</a:t>
            </a:r>
            <a:r>
              <a:rPr lang="da-DK" sz="1600" dirty="0"/>
              <a:t>  Find flere informationer på linket.</a:t>
            </a:r>
          </a:p>
          <a:p>
            <a:pPr lvl="0">
              <a:buClr>
                <a:srgbClr val="70AD47">
                  <a:lumMod val="50000"/>
                </a:srgbClr>
              </a:buClr>
            </a:pPr>
            <a:endParaRPr lang="da-DK" sz="1300" dirty="0"/>
          </a:p>
          <a:p>
            <a:endParaRPr lang="da-DK" sz="1300" dirty="0"/>
          </a:p>
        </p:txBody>
      </p:sp>
      <p:pic>
        <p:nvPicPr>
          <p:cNvPr id="4" name="Optaget lyd">
            <a:hlinkClick r:id="" action="ppaction://media"/>
            <a:extLst>
              <a:ext uri="{FF2B5EF4-FFF2-40B4-BE49-F238E27FC236}">
                <a16:creationId xmlns:a16="http://schemas.microsoft.com/office/drawing/2014/main" id="{B9273001-99D1-4D30-8F21-E4D7FF5F3F0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36964" y="5281768"/>
            <a:ext cx="609600" cy="609600"/>
          </a:xfrm>
          <a:prstGeom prst="rect">
            <a:avLst/>
          </a:prstGeom>
        </p:spPr>
      </p:pic>
    </p:spTree>
    <p:extLst>
      <p:ext uri="{BB962C8B-B14F-4D97-AF65-F5344CB8AC3E}">
        <p14:creationId xmlns:p14="http://schemas.microsoft.com/office/powerpoint/2010/main" val="77336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7309" y="76200"/>
            <a:ext cx="10157354" cy="760512"/>
          </a:xfrm>
        </p:spPr>
        <p:txBody>
          <a:bodyPr rtlCol="0">
            <a:normAutofit/>
          </a:bodyPr>
          <a:lstStyle/>
          <a:p>
            <a:pPr rtl="0"/>
            <a:r>
              <a:rPr lang="da-DK" sz="3600" dirty="0"/>
              <a:t>Hvad er en Bachelor</a:t>
            </a:r>
          </a:p>
        </p:txBody>
      </p:sp>
      <p:pic>
        <p:nvPicPr>
          <p:cNvPr id="7" name="Pladsholder til indhold 6" descr="Et billede, der indeholder indendørs, bog, skrivebord, bord&#10;&#10;Automatisk genereret beskrivelse">
            <a:extLst>
              <a:ext uri="{FF2B5EF4-FFF2-40B4-BE49-F238E27FC236}">
                <a16:creationId xmlns:a16="http://schemas.microsoft.com/office/drawing/2014/main" id="{F3CC2ECD-588E-47F0-9DD6-E4712EF903FC}"/>
              </a:ext>
            </a:extLst>
          </p:cNvPr>
          <p:cNvPicPr>
            <a:picLocks noGrp="1" noChangeAspect="1"/>
          </p:cNvPicPr>
          <p:nvPr>
            <p:ph sz="half" idx="1"/>
          </p:nvPr>
        </p:nvPicPr>
        <p:blipFill>
          <a:blip r:embed="rId5">
            <a:extLst>
              <a:ext uri="{837473B0-CC2E-450A-ABE3-18F120FF3D39}">
                <a1611:picAttrSrcUrl xmlns:a1611="http://schemas.microsoft.com/office/drawing/2016/11/main" r:id="rId6"/>
              </a:ext>
            </a:extLst>
          </a:blip>
          <a:stretch>
            <a:fillRect/>
          </a:stretch>
        </p:blipFill>
        <p:spPr>
          <a:xfrm>
            <a:off x="1117309" y="1052736"/>
            <a:ext cx="2312807" cy="5119464"/>
          </a:xfrm>
        </p:spPr>
      </p:pic>
      <p:sp>
        <p:nvSpPr>
          <p:cNvPr id="5" name="Pladsholder til indhold 4">
            <a:extLst>
              <a:ext uri="{FF2B5EF4-FFF2-40B4-BE49-F238E27FC236}">
                <a16:creationId xmlns:a16="http://schemas.microsoft.com/office/drawing/2014/main" id="{80BC1CB9-4084-45D8-8A90-690B0205F7BF}"/>
              </a:ext>
            </a:extLst>
          </p:cNvPr>
          <p:cNvSpPr>
            <a:spLocks noGrp="1"/>
          </p:cNvSpPr>
          <p:nvPr>
            <p:ph sz="half" idx="2"/>
          </p:nvPr>
        </p:nvSpPr>
        <p:spPr>
          <a:xfrm>
            <a:off x="3646140" y="1052736"/>
            <a:ext cx="7628523" cy="4824536"/>
          </a:xfrm>
        </p:spPr>
        <p:txBody>
          <a:bodyPr>
            <a:normAutofit/>
          </a:bodyPr>
          <a:lstStyle/>
          <a:p>
            <a:r>
              <a:rPr lang="da-DK" sz="1600" dirty="0"/>
              <a:t>En bachelor tager man på et universitet. Her i Danmark kan det være AAU, AU, RUC, KU, SDU</a:t>
            </a:r>
          </a:p>
          <a:p>
            <a:r>
              <a:rPr lang="da-DK" sz="1600" dirty="0"/>
              <a:t>En bachelor tager gerne 3 år.</a:t>
            </a:r>
          </a:p>
          <a:p>
            <a:r>
              <a:rPr lang="da-DK" sz="1600" dirty="0"/>
              <a:t>Den indeholder ikke på samme måde, som en professionsbachelor, så meget praksis dele ude på arbejdsmarkedet. Der kan dog være felt arbejde eller samarbejde med virksomheder i forhold til ens forskning.</a:t>
            </a:r>
          </a:p>
          <a:p>
            <a:r>
              <a:rPr lang="da-DK" sz="1600" dirty="0"/>
              <a:t>Der er rigtig mange forskellige uddannelser, og de har delt det ind i fakulteter, som indikerer uddannelsen retning. F.eks.</a:t>
            </a:r>
          </a:p>
          <a:p>
            <a:pPr lvl="1"/>
            <a:r>
              <a:rPr lang="da-DK" sz="1600" dirty="0"/>
              <a:t>Humaniora</a:t>
            </a:r>
          </a:p>
          <a:p>
            <a:pPr lvl="1"/>
            <a:r>
              <a:rPr lang="da-DK" sz="1600" dirty="0"/>
              <a:t>Samfundsvidenskab</a:t>
            </a:r>
          </a:p>
          <a:p>
            <a:pPr lvl="1"/>
            <a:r>
              <a:rPr lang="da-DK" sz="1600" dirty="0"/>
              <a:t>Sundhedsvidenskab</a:t>
            </a:r>
          </a:p>
          <a:p>
            <a:pPr lvl="1"/>
            <a:r>
              <a:rPr lang="da-DK" sz="1600" dirty="0"/>
              <a:t>Naturvidenskab</a:t>
            </a:r>
          </a:p>
          <a:p>
            <a:pPr marL="426645" lvl="1" indent="0">
              <a:buNone/>
            </a:pPr>
            <a:r>
              <a:rPr lang="da-DK" sz="1600" dirty="0"/>
              <a:t>Der er flere inddelinger alt efter, hvilket universitet man søger på.</a:t>
            </a:r>
          </a:p>
          <a:p>
            <a:pPr marL="426645" lvl="1" indent="0">
              <a:buNone/>
            </a:pPr>
            <a:endParaRPr lang="da-DK" sz="1600" dirty="0"/>
          </a:p>
          <a:p>
            <a:pPr marL="426645" lvl="1" indent="0">
              <a:buNone/>
            </a:pPr>
            <a:endParaRPr lang="da-DK" sz="1700" dirty="0"/>
          </a:p>
          <a:p>
            <a:pPr marL="426645" lvl="1" indent="0">
              <a:buNone/>
            </a:pPr>
            <a:endParaRPr lang="da-DK" dirty="0"/>
          </a:p>
          <a:p>
            <a:pPr lvl="1"/>
            <a:endParaRPr lang="da-DK" dirty="0"/>
          </a:p>
          <a:p>
            <a:pPr lvl="1"/>
            <a:endParaRPr lang="da-DK" dirty="0"/>
          </a:p>
        </p:txBody>
      </p:sp>
      <p:pic>
        <p:nvPicPr>
          <p:cNvPr id="3" name="Optaget lyd">
            <a:hlinkClick r:id="" action="ppaction://media"/>
            <a:extLst>
              <a:ext uri="{FF2B5EF4-FFF2-40B4-BE49-F238E27FC236}">
                <a16:creationId xmlns:a16="http://schemas.microsoft.com/office/drawing/2014/main" id="{C2A60C02-827B-4211-BB82-57041E2FD3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902724" y="3789040"/>
            <a:ext cx="609600" cy="609600"/>
          </a:xfrm>
          <a:prstGeom prst="rect">
            <a:avLst/>
          </a:prstGeom>
        </p:spPr>
      </p:pic>
    </p:spTree>
    <p:extLst>
      <p:ext uri="{BB962C8B-B14F-4D97-AF65-F5344CB8AC3E}">
        <p14:creationId xmlns:p14="http://schemas.microsoft.com/office/powerpoint/2010/main" val="177387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D3512B-0290-4314-8521-DD9AAEBBC75C}"/>
              </a:ext>
            </a:extLst>
          </p:cNvPr>
          <p:cNvSpPr>
            <a:spLocks noGrp="1"/>
          </p:cNvSpPr>
          <p:nvPr>
            <p:ph type="title"/>
          </p:nvPr>
        </p:nvSpPr>
        <p:spPr>
          <a:xfrm>
            <a:off x="1117309" y="76200"/>
            <a:ext cx="10157354" cy="1397000"/>
          </a:xfrm>
        </p:spPr>
        <p:txBody>
          <a:bodyPr anchor="b">
            <a:normAutofit/>
          </a:bodyPr>
          <a:lstStyle/>
          <a:p>
            <a:r>
              <a:rPr lang="da-DK"/>
              <a:t>Studiebolig</a:t>
            </a:r>
          </a:p>
        </p:txBody>
      </p:sp>
      <p:pic>
        <p:nvPicPr>
          <p:cNvPr id="6" name="Pladsholder til indhold 5">
            <a:extLst>
              <a:ext uri="{FF2B5EF4-FFF2-40B4-BE49-F238E27FC236}">
                <a16:creationId xmlns:a16="http://schemas.microsoft.com/office/drawing/2014/main" id="{6D6F1040-B096-418C-909E-4BF687525952}"/>
              </a:ext>
            </a:extLst>
          </p:cNvPr>
          <p:cNvPicPr>
            <a:picLocks noGrp="1" noChangeAspect="1"/>
          </p:cNvPicPr>
          <p:nvPr>
            <p:ph sz="half" idx="1"/>
          </p:nvPr>
        </p:nvPicPr>
        <p:blipFill rotWithShape="1">
          <a:blip r:embed="rId4">
            <a:extLst>
              <a:ext uri="{837473B0-CC2E-450A-ABE3-18F120FF3D39}">
                <a1611:picAttrSrcUrl xmlns:a1611="http://schemas.microsoft.com/office/drawing/2016/11/main" r:id="rId5"/>
              </a:ext>
            </a:extLst>
          </a:blip>
          <a:srcRect l="6571" r="9926" b="-2"/>
          <a:stretch/>
        </p:blipFill>
        <p:spPr>
          <a:xfrm>
            <a:off x="1117309" y="1701800"/>
            <a:ext cx="3032887" cy="4470400"/>
          </a:xfrm>
          <a:noFill/>
        </p:spPr>
      </p:pic>
      <p:sp>
        <p:nvSpPr>
          <p:cNvPr id="3" name="Undertitel 2">
            <a:extLst>
              <a:ext uri="{FF2B5EF4-FFF2-40B4-BE49-F238E27FC236}">
                <a16:creationId xmlns:a16="http://schemas.microsoft.com/office/drawing/2014/main" id="{305A0F62-0944-4881-9EA5-DB323DC75061}"/>
              </a:ext>
            </a:extLst>
          </p:cNvPr>
          <p:cNvSpPr>
            <a:spLocks noGrp="1"/>
          </p:cNvSpPr>
          <p:nvPr>
            <p:ph sz="half" idx="2"/>
          </p:nvPr>
        </p:nvSpPr>
        <p:spPr>
          <a:xfrm>
            <a:off x="4726260" y="1701800"/>
            <a:ext cx="6548403" cy="4470400"/>
          </a:xfrm>
        </p:spPr>
        <p:txBody>
          <a:bodyPr>
            <a:normAutofit/>
          </a:bodyPr>
          <a:lstStyle/>
          <a:p>
            <a:r>
              <a:rPr lang="da-DK" sz="1600" dirty="0"/>
              <a:t>Hvordan med ens bolig situation, når man læser?</a:t>
            </a:r>
          </a:p>
          <a:p>
            <a:r>
              <a:rPr lang="da-DK" sz="1600" dirty="0"/>
              <a:t>Det kan være stor forskel på, hvor nemt det er at få en studiebolig. </a:t>
            </a:r>
          </a:p>
          <a:p>
            <a:r>
              <a:rPr lang="da-DK" sz="1600" dirty="0"/>
              <a:t>Der står gerne noget om muligheden for den enkelte bys bolig muligheder på de forskellige uddannelsers hjemmeside eller spørg deres studievejledere</a:t>
            </a:r>
          </a:p>
          <a:p>
            <a:r>
              <a:rPr lang="da-DK" sz="1600" dirty="0"/>
              <a:t>Det kræver, at man har et økonomisk overblik for, hvordan det hele kan hænge sammen for en økonomisk. Få hjælp til at få overblikket, hvis du synes det er svært.</a:t>
            </a:r>
          </a:p>
          <a:p>
            <a:r>
              <a:rPr lang="da-DK" sz="1600" dirty="0"/>
              <a:t>Det kan være man kan søge om boligydelse.</a:t>
            </a:r>
          </a:p>
          <a:p>
            <a:r>
              <a:rPr lang="da-DK" sz="1600" dirty="0">
                <a:hlinkClick r:id="rId6"/>
              </a:rPr>
              <a:t>https://bachelor.au.dk/studiebyen-aarhus/saadan-finder-du-en-studiebolig/</a:t>
            </a:r>
            <a:endParaRPr lang="da-DK" sz="1600" dirty="0"/>
          </a:p>
          <a:p>
            <a:endParaRPr lang="da-DK" sz="1800" dirty="0"/>
          </a:p>
        </p:txBody>
      </p:sp>
      <p:pic>
        <p:nvPicPr>
          <p:cNvPr id="4" name="Optaget lyd">
            <a:hlinkClick r:id="" action="ppaction://media"/>
            <a:extLst>
              <a:ext uri="{FF2B5EF4-FFF2-40B4-BE49-F238E27FC236}">
                <a16:creationId xmlns:a16="http://schemas.microsoft.com/office/drawing/2014/main" id="{7B6688BB-09CC-466E-A587-7072953832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42684" y="381000"/>
            <a:ext cx="609600" cy="609600"/>
          </a:xfrm>
          <a:prstGeom prst="rect">
            <a:avLst/>
          </a:prstGeom>
        </p:spPr>
      </p:pic>
    </p:spTree>
    <p:extLst>
      <p:ext uri="{BB962C8B-B14F-4D97-AF65-F5344CB8AC3E}">
        <p14:creationId xmlns:p14="http://schemas.microsoft.com/office/powerpoint/2010/main" val="14722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5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rtlCol="0">
            <a:normAutofit/>
          </a:bodyPr>
          <a:lstStyle/>
          <a:p>
            <a:pPr rtl="0"/>
            <a:r>
              <a:rPr lang="da-DK" sz="3600" dirty="0">
                <a:solidFill>
                  <a:schemeClr val="tx1"/>
                </a:solidFill>
              </a:rPr>
              <a:t>De sidste råd.</a:t>
            </a:r>
          </a:p>
        </p:txBody>
      </p:sp>
      <p:graphicFrame>
        <p:nvGraphicFramePr>
          <p:cNvPr id="9" name="Pladsholder til indhold 8">
            <a:extLst>
              <a:ext uri="{FF2B5EF4-FFF2-40B4-BE49-F238E27FC236}">
                <a16:creationId xmlns:a16="http://schemas.microsoft.com/office/drawing/2014/main" id="{DB99D9E1-13BD-4225-AF3D-BAC2074EAE92}"/>
              </a:ext>
            </a:extLst>
          </p:cNvPr>
          <p:cNvGraphicFramePr>
            <a:graphicFrameLocks noGrp="1"/>
          </p:cNvGraphicFramePr>
          <p:nvPr>
            <p:ph idx="1"/>
            <p:extLst>
              <p:ext uri="{D42A27DB-BD31-4B8C-83A1-F6EECF244321}">
                <p14:modId xmlns:p14="http://schemas.microsoft.com/office/powerpoint/2010/main" val="3965906107"/>
              </p:ext>
            </p:extLst>
          </p:nvPr>
        </p:nvGraphicFramePr>
        <p:xfrm>
          <a:off x="1117600" y="1701800"/>
          <a:ext cx="10156825" cy="447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kstfelt 5">
            <a:extLst>
              <a:ext uri="{FF2B5EF4-FFF2-40B4-BE49-F238E27FC236}">
                <a16:creationId xmlns:a16="http://schemas.microsoft.com/office/drawing/2014/main" id="{A72448BB-96C2-412F-A390-CC39B4F174F2}"/>
              </a:ext>
            </a:extLst>
          </p:cNvPr>
          <p:cNvSpPr txBox="1"/>
          <p:nvPr/>
        </p:nvSpPr>
        <p:spPr>
          <a:xfrm>
            <a:off x="708874" y="3573016"/>
            <a:ext cx="5040560" cy="355482"/>
          </a:xfrm>
          <a:prstGeom prst="rect">
            <a:avLst/>
          </a:prstGeom>
          <a:noFill/>
        </p:spPr>
        <p:txBody>
          <a:bodyPr wrap="square" rtlCol="0">
            <a:spAutoFit/>
          </a:bodyPr>
          <a:lstStyle/>
          <a:p>
            <a:pPr lvl="0">
              <a:lnSpc>
                <a:spcPct val="95000"/>
              </a:lnSpc>
              <a:spcBef>
                <a:spcPts val="1866"/>
              </a:spcBef>
              <a:buClr>
                <a:srgbClr val="70AD47">
                  <a:lumMod val="50000"/>
                </a:srgbClr>
              </a:buClr>
              <a:buSzPct val="100000"/>
            </a:pPr>
            <a:r>
              <a:rPr lang="da-DK" sz="1800" dirty="0">
                <a:solidFill>
                  <a:prstClr val="black"/>
                </a:solidFill>
              </a:rPr>
              <a:t> </a:t>
            </a:r>
          </a:p>
        </p:txBody>
      </p:sp>
    </p:spTree>
    <p:extLst>
      <p:ext uri="{BB962C8B-B14F-4D97-AF65-F5344CB8AC3E}">
        <p14:creationId xmlns:p14="http://schemas.microsoft.com/office/powerpoint/2010/main" val="311167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A8E7F8-ED4A-4BED-BB0C-AFCB3D35D5D7}"/>
              </a:ext>
            </a:extLst>
          </p:cNvPr>
          <p:cNvSpPr>
            <a:spLocks noGrp="1"/>
          </p:cNvSpPr>
          <p:nvPr>
            <p:ph type="title"/>
          </p:nvPr>
        </p:nvSpPr>
        <p:spPr>
          <a:xfrm>
            <a:off x="2437765" y="4800600"/>
            <a:ext cx="7313295" cy="1220688"/>
          </a:xfrm>
        </p:spPr>
        <p:txBody>
          <a:bodyPr/>
          <a:lstStyle/>
          <a:p>
            <a:pPr algn="ctr"/>
            <a:r>
              <a:rPr lang="da-DK" dirty="0"/>
              <a:t> </a:t>
            </a:r>
            <a:r>
              <a:rPr lang="da-DK" sz="4000" dirty="0"/>
              <a:t>Tak for i dag!</a:t>
            </a:r>
          </a:p>
        </p:txBody>
      </p:sp>
      <p:pic>
        <p:nvPicPr>
          <p:cNvPr id="7" name="Pladsholder til billede 6">
            <a:extLst>
              <a:ext uri="{FF2B5EF4-FFF2-40B4-BE49-F238E27FC236}">
                <a16:creationId xmlns:a16="http://schemas.microsoft.com/office/drawing/2014/main" id="{FD01DE65-32F7-47C2-8DBE-65BB219A1714}"/>
              </a:ext>
            </a:extLst>
          </p:cNvPr>
          <p:cNvPicPr>
            <a:picLocks noGrp="1" noChangeAspect="1"/>
          </p:cNvPicPr>
          <p:nvPr>
            <p:ph type="pic" idx="1"/>
          </p:nvPr>
        </p:nvPicPr>
        <p:blipFill>
          <a:blip r:embed="rId5">
            <a:extLst>
              <a:ext uri="{837473B0-CC2E-450A-ABE3-18F120FF3D39}">
                <a1611:picAttrSrcUrl xmlns:a1611="http://schemas.microsoft.com/office/drawing/2016/11/main" r:id="rId6"/>
              </a:ext>
            </a:extLst>
          </a:blip>
          <a:srcRect/>
          <a:stretch/>
        </p:blipFill>
        <p:spPr>
          <a:xfrm>
            <a:off x="2758281" y="279401"/>
            <a:ext cx="6672262" cy="4448175"/>
          </a:xfrm>
          <a:prstGeom prst="rect">
            <a:avLst/>
          </a:prstGeom>
        </p:spPr>
      </p:pic>
      <p:pic>
        <p:nvPicPr>
          <p:cNvPr id="2" name="Optaget lyd">
            <a:hlinkClick r:id="" action="ppaction://media"/>
            <a:extLst>
              <a:ext uri="{FF2B5EF4-FFF2-40B4-BE49-F238E27FC236}">
                <a16:creationId xmlns:a16="http://schemas.microsoft.com/office/drawing/2014/main" id="{2476A3A6-BE5E-4CE2-8E2E-FC0BC2739C4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89612" y="3645024"/>
            <a:ext cx="609600" cy="609600"/>
          </a:xfrm>
          <a:prstGeom prst="rect">
            <a:avLst/>
          </a:prstGeom>
        </p:spPr>
      </p:pic>
    </p:spTree>
    <p:extLst>
      <p:ext uri="{BB962C8B-B14F-4D97-AF65-F5344CB8AC3E}">
        <p14:creationId xmlns:p14="http://schemas.microsoft.com/office/powerpoint/2010/main" val="109724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17309" y="116632"/>
            <a:ext cx="10157354" cy="1048544"/>
          </a:xfrm>
        </p:spPr>
        <p:txBody>
          <a:bodyPr rtlCol="0">
            <a:normAutofit fontScale="90000"/>
          </a:bodyPr>
          <a:lstStyle/>
          <a:p>
            <a:pPr rtl="0"/>
            <a:r>
              <a:rPr lang="da-DK" sz="3600" dirty="0"/>
              <a:t>Links til inspiration af forskellige Bachelor uddannelser.</a:t>
            </a:r>
          </a:p>
        </p:txBody>
      </p:sp>
      <p:pic>
        <p:nvPicPr>
          <p:cNvPr id="7" name="Pladsholder til indhold 6" descr="Et billede, der indeholder indendørs, bog, skrivebord, bord&#10;&#10;Automatisk genereret beskrivelse">
            <a:extLst>
              <a:ext uri="{FF2B5EF4-FFF2-40B4-BE49-F238E27FC236}">
                <a16:creationId xmlns:a16="http://schemas.microsoft.com/office/drawing/2014/main" id="{F3CC2ECD-588E-47F0-9DD6-E4712EF903FC}"/>
              </a:ext>
            </a:extLst>
          </p:cNvPr>
          <p:cNvPicPr>
            <a:picLocks noGrp="1" noChangeAspect="1"/>
          </p:cNvPicPr>
          <p:nvPr>
            <p:ph sz="half" idx="1"/>
          </p:nvPr>
        </p:nvPicPr>
        <p:blipFill>
          <a:blip r:embed="rId5">
            <a:extLst>
              <a:ext uri="{837473B0-CC2E-450A-ABE3-18F120FF3D39}">
                <a1611:picAttrSrcUrl xmlns:a1611="http://schemas.microsoft.com/office/drawing/2016/11/main" r:id="rId6"/>
              </a:ext>
            </a:extLst>
          </a:blip>
          <a:stretch>
            <a:fillRect/>
          </a:stretch>
        </p:blipFill>
        <p:spPr>
          <a:xfrm>
            <a:off x="1117309" y="1916832"/>
            <a:ext cx="2312807" cy="4255368"/>
          </a:xfrm>
        </p:spPr>
      </p:pic>
      <p:sp>
        <p:nvSpPr>
          <p:cNvPr id="5" name="Pladsholder til indhold 4">
            <a:extLst>
              <a:ext uri="{FF2B5EF4-FFF2-40B4-BE49-F238E27FC236}">
                <a16:creationId xmlns:a16="http://schemas.microsoft.com/office/drawing/2014/main" id="{80BC1CB9-4084-45D8-8A90-690B0205F7BF}"/>
              </a:ext>
            </a:extLst>
          </p:cNvPr>
          <p:cNvSpPr>
            <a:spLocks noGrp="1"/>
          </p:cNvSpPr>
          <p:nvPr>
            <p:ph sz="half" idx="2"/>
          </p:nvPr>
        </p:nvSpPr>
        <p:spPr>
          <a:xfrm>
            <a:off x="3646140" y="1628800"/>
            <a:ext cx="7628523" cy="4824536"/>
          </a:xfrm>
        </p:spPr>
        <p:txBody>
          <a:bodyPr>
            <a:normAutofit/>
          </a:bodyPr>
          <a:lstStyle/>
          <a:p>
            <a:pPr marL="426645" lvl="1" indent="0">
              <a:buNone/>
            </a:pPr>
            <a:r>
              <a:rPr lang="da-DK" sz="1600" dirty="0"/>
              <a:t>Her er nogle link, hvor du kan se og høre omkring forskellige universitets uddannelser på:</a:t>
            </a:r>
          </a:p>
          <a:p>
            <a:pPr marL="426645" lvl="1" indent="0">
              <a:buNone/>
            </a:pPr>
            <a:r>
              <a:rPr lang="da-DK" sz="1600" dirty="0"/>
              <a:t> AAU:</a:t>
            </a:r>
          </a:p>
          <a:p>
            <a:pPr marL="426645" lvl="1" indent="0">
              <a:buNone/>
            </a:pPr>
            <a:r>
              <a:rPr lang="da-DK" sz="1600" dirty="0">
                <a:hlinkClick r:id="rId7"/>
              </a:rPr>
              <a:t>https://www.youtube.com/watch?v=OoajLdn6sHc&amp;feature=emb_logo</a:t>
            </a:r>
            <a:endParaRPr lang="da-DK" sz="1600" dirty="0"/>
          </a:p>
          <a:p>
            <a:pPr marL="426645" lvl="1" indent="0">
              <a:buNone/>
            </a:pPr>
            <a:r>
              <a:rPr lang="da-DK" sz="1600" dirty="0">
                <a:hlinkClick r:id="rId8"/>
              </a:rPr>
              <a:t>https://www.youtube.com/watch?v=uRrmnkpnsAA</a:t>
            </a:r>
            <a:endParaRPr lang="da-DK" sz="1600" dirty="0"/>
          </a:p>
          <a:p>
            <a:pPr marL="426645" lvl="1" indent="0">
              <a:buNone/>
            </a:pPr>
            <a:r>
              <a:rPr lang="da-DK" sz="1600" dirty="0">
                <a:hlinkClick r:id="rId9"/>
              </a:rPr>
              <a:t>https://www.youtube.com/watch?v=3lapXmw4eUs</a:t>
            </a:r>
            <a:endParaRPr lang="da-DK" sz="1600" dirty="0"/>
          </a:p>
          <a:p>
            <a:pPr marL="426645" lvl="1" indent="0">
              <a:buNone/>
            </a:pPr>
            <a:endParaRPr lang="da-DK" sz="1600" dirty="0"/>
          </a:p>
          <a:p>
            <a:pPr marL="426645" lvl="1" indent="0">
              <a:buNone/>
            </a:pPr>
            <a:r>
              <a:rPr lang="da-DK" sz="1600" dirty="0">
                <a:hlinkClick r:id="rId10"/>
              </a:rPr>
              <a:t>https://www.youtube.com/watch?v=WTV8hNokhAk&amp;list=PL1yHWxt4Bi-MokPFR5TfELj62nw0cMXEY</a:t>
            </a:r>
            <a:endParaRPr lang="da-DK" sz="1600" dirty="0"/>
          </a:p>
          <a:p>
            <a:pPr marL="426645" lvl="1" indent="0">
              <a:buNone/>
            </a:pPr>
            <a:r>
              <a:rPr lang="da-DK" sz="1600" dirty="0"/>
              <a:t>AU, Århus universitet:</a:t>
            </a:r>
          </a:p>
          <a:p>
            <a:pPr marL="426645" lvl="1" indent="0">
              <a:buNone/>
            </a:pPr>
            <a:r>
              <a:rPr lang="da-DK" sz="1600" dirty="0">
                <a:hlinkClick r:id="rId11"/>
              </a:rPr>
              <a:t>https://www.youtube.com/watch?v=6wyZar9ER6U&amp;feature=emb_logo</a:t>
            </a:r>
            <a:endParaRPr lang="da-DK" sz="1600" dirty="0"/>
          </a:p>
          <a:p>
            <a:pPr marL="426645" lvl="1" indent="0">
              <a:buNone/>
            </a:pPr>
            <a:r>
              <a:rPr lang="da-DK" sz="1600" dirty="0">
                <a:hlinkClick r:id="rId12"/>
              </a:rPr>
              <a:t>https://youtu.be/Xw34chY-rks</a:t>
            </a:r>
            <a:endParaRPr lang="da-DK" sz="1600" dirty="0"/>
          </a:p>
          <a:p>
            <a:pPr marL="426645" lvl="1" indent="0">
              <a:buNone/>
            </a:pPr>
            <a:endParaRPr lang="da-DK" sz="1700" dirty="0"/>
          </a:p>
          <a:p>
            <a:pPr marL="426645" lvl="1" indent="0">
              <a:buNone/>
            </a:pPr>
            <a:endParaRPr lang="da-DK" sz="1700" dirty="0"/>
          </a:p>
          <a:p>
            <a:pPr marL="426645" lvl="1" indent="0">
              <a:buNone/>
            </a:pPr>
            <a:endParaRPr lang="da-DK" dirty="0"/>
          </a:p>
          <a:p>
            <a:pPr lvl="1"/>
            <a:endParaRPr lang="da-DK" dirty="0"/>
          </a:p>
          <a:p>
            <a:pPr lvl="1"/>
            <a:endParaRPr lang="da-DK" dirty="0"/>
          </a:p>
        </p:txBody>
      </p:sp>
      <p:pic>
        <p:nvPicPr>
          <p:cNvPr id="3" name="Optaget lyd">
            <a:hlinkClick r:id="" action="ppaction://media"/>
            <a:extLst>
              <a:ext uri="{FF2B5EF4-FFF2-40B4-BE49-F238E27FC236}">
                <a16:creationId xmlns:a16="http://schemas.microsoft.com/office/drawing/2014/main" id="{7FAD4D21-0BA3-4862-8847-1F7B0960EFE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34772" y="336104"/>
            <a:ext cx="609600" cy="609600"/>
          </a:xfrm>
          <a:prstGeom prst="rect">
            <a:avLst/>
          </a:prstGeom>
        </p:spPr>
      </p:pic>
    </p:spTree>
    <p:extLst>
      <p:ext uri="{BB962C8B-B14F-4D97-AF65-F5344CB8AC3E}">
        <p14:creationId xmlns:p14="http://schemas.microsoft.com/office/powerpoint/2010/main" val="162719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A72C33-BAA8-4CEA-A24B-3940F5CD4998}"/>
              </a:ext>
            </a:extLst>
          </p:cNvPr>
          <p:cNvSpPr>
            <a:spLocks noGrp="1"/>
          </p:cNvSpPr>
          <p:nvPr>
            <p:ph type="title"/>
          </p:nvPr>
        </p:nvSpPr>
        <p:spPr/>
        <p:txBody>
          <a:bodyPr>
            <a:normAutofit/>
          </a:bodyPr>
          <a:lstStyle/>
          <a:p>
            <a:r>
              <a:rPr lang="da-DK" sz="3600" dirty="0"/>
              <a:t>Eksempel på adgangskrav:</a:t>
            </a:r>
          </a:p>
        </p:txBody>
      </p:sp>
      <p:sp>
        <p:nvSpPr>
          <p:cNvPr id="3" name="Pladsholder til indhold 2">
            <a:extLst>
              <a:ext uri="{FF2B5EF4-FFF2-40B4-BE49-F238E27FC236}">
                <a16:creationId xmlns:a16="http://schemas.microsoft.com/office/drawing/2014/main" id="{FD5DD810-5758-4D0A-804C-5E528418B193}"/>
              </a:ext>
            </a:extLst>
          </p:cNvPr>
          <p:cNvSpPr>
            <a:spLocks noGrp="1"/>
          </p:cNvSpPr>
          <p:nvPr>
            <p:ph idx="1"/>
          </p:nvPr>
        </p:nvSpPr>
        <p:spPr>
          <a:xfrm>
            <a:off x="1117309" y="1701800"/>
            <a:ext cx="10017663" cy="4470400"/>
          </a:xfrm>
        </p:spPr>
        <p:txBody>
          <a:bodyPr>
            <a:normAutofit fontScale="25000" lnSpcReduction="20000"/>
          </a:bodyPr>
          <a:lstStyle/>
          <a:p>
            <a:r>
              <a:rPr lang="da-DK" sz="6400" dirty="0"/>
              <a:t>Almen studentereksamen (STX)</a:t>
            </a:r>
          </a:p>
          <a:p>
            <a:r>
              <a:rPr lang="da-DK" sz="6400" dirty="0"/>
              <a:t>Merkantil studentereksamen (HHX)</a:t>
            </a:r>
          </a:p>
          <a:p>
            <a:r>
              <a:rPr lang="da-DK" sz="6400" dirty="0"/>
              <a:t>Teknisk studentereksamen (HTX)</a:t>
            </a:r>
          </a:p>
          <a:p>
            <a:r>
              <a:rPr lang="da-DK" sz="6400" dirty="0"/>
              <a:t>Højere forberedelseseksamen (HF aflagt før gymnasiereformen 2017)</a:t>
            </a:r>
          </a:p>
          <a:p>
            <a:r>
              <a:rPr lang="da-DK" sz="6400" dirty="0"/>
              <a:t>Højere forberedelseseksamen </a:t>
            </a:r>
            <a:r>
              <a:rPr lang="da-DK" sz="6400" i="1" dirty="0"/>
              <a:t>med</a:t>
            </a:r>
            <a:r>
              <a:rPr lang="da-DK" sz="6400" dirty="0"/>
              <a:t> overbygning (HF aflagt efter gymnasiereformen 2017)</a:t>
            </a:r>
          </a:p>
          <a:p>
            <a:r>
              <a:rPr lang="da-DK" sz="6400" dirty="0"/>
              <a:t>Gymnasialt indslusningsforløb for fremmedsprogede (GIF)</a:t>
            </a:r>
          </a:p>
          <a:p>
            <a:r>
              <a:rPr lang="da-DK" sz="6400" dirty="0"/>
              <a:t>Erhvervsfaglig studentereksamen i forbindelse med erhvervsuddannelse (EUX)</a:t>
            </a:r>
          </a:p>
          <a:p>
            <a:r>
              <a:rPr lang="da-DK" sz="6400" dirty="0"/>
              <a:t>Bevis for eux 1. del (merkantil), hvis du er startet før 1. august 2017</a:t>
            </a:r>
          </a:p>
          <a:p>
            <a:r>
              <a:rPr lang="da-DK" sz="6400" dirty="0"/>
              <a:t>Bevis for eux 1. del (merkantil) med overbygning, hvis du er startet 1. august 2017 eller senere</a:t>
            </a:r>
          </a:p>
          <a:p>
            <a:pPr marL="0" indent="0">
              <a:buNone/>
            </a:pPr>
            <a:endParaRPr lang="da-DK" sz="6400" dirty="0"/>
          </a:p>
          <a:p>
            <a:r>
              <a:rPr lang="da-DK" sz="6400" dirty="0">
                <a:hlinkClick r:id="rId4"/>
              </a:rPr>
              <a:t>https://www.aau.dk/uddannelser/optagelse/bachelor/Generelt+adgangskrav/</a:t>
            </a:r>
            <a:endParaRPr lang="da-DK" sz="6400" dirty="0"/>
          </a:p>
          <a:p>
            <a:pPr marL="0" indent="0">
              <a:buNone/>
            </a:pPr>
            <a:endParaRPr lang="da-DK" sz="6400" dirty="0"/>
          </a:p>
        </p:txBody>
      </p:sp>
      <p:sp>
        <p:nvSpPr>
          <p:cNvPr id="4" name="Tekstfelt 3">
            <a:extLst>
              <a:ext uri="{FF2B5EF4-FFF2-40B4-BE49-F238E27FC236}">
                <a16:creationId xmlns:a16="http://schemas.microsoft.com/office/drawing/2014/main" id="{E88144D5-CC96-4551-AEE4-BE934603CA65}"/>
              </a:ext>
            </a:extLst>
          </p:cNvPr>
          <p:cNvSpPr txBox="1"/>
          <p:nvPr/>
        </p:nvSpPr>
        <p:spPr>
          <a:xfrm>
            <a:off x="6209206" y="6203244"/>
            <a:ext cx="5328592" cy="461665"/>
          </a:xfrm>
          <a:prstGeom prst="rect">
            <a:avLst/>
          </a:prstGeom>
          <a:noFill/>
        </p:spPr>
        <p:txBody>
          <a:bodyPr wrap="square" rtlCol="0">
            <a:spAutoFit/>
          </a:bodyPr>
          <a:lstStyle/>
          <a:p>
            <a:r>
              <a:rPr lang="da-DK" sz="1200" dirty="0"/>
              <a:t>OBS! Listen er ikke fyldest gørende, der er flere adgangs muligheder. </a:t>
            </a:r>
            <a:r>
              <a:rPr lang="da-DK" dirty="0"/>
              <a:t> </a:t>
            </a:r>
          </a:p>
        </p:txBody>
      </p:sp>
      <p:pic>
        <p:nvPicPr>
          <p:cNvPr id="5" name="Optaget lyd">
            <a:hlinkClick r:id="" action="ppaction://media"/>
            <a:extLst>
              <a:ext uri="{FF2B5EF4-FFF2-40B4-BE49-F238E27FC236}">
                <a16:creationId xmlns:a16="http://schemas.microsoft.com/office/drawing/2014/main" id="{66E3C2C7-6455-4F31-B0A2-B5BA90B202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68702" y="1168400"/>
            <a:ext cx="609600" cy="609600"/>
          </a:xfrm>
          <a:prstGeom prst="rect">
            <a:avLst/>
          </a:prstGeom>
        </p:spPr>
      </p:pic>
    </p:spTree>
    <p:extLst>
      <p:ext uri="{BB962C8B-B14F-4D97-AF65-F5344CB8AC3E}">
        <p14:creationId xmlns:p14="http://schemas.microsoft.com/office/powerpoint/2010/main" val="35718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F5977-065E-4A7C-99A1-E7FFF0906EDD}"/>
              </a:ext>
            </a:extLst>
          </p:cNvPr>
          <p:cNvSpPr>
            <a:spLocks noGrp="1"/>
          </p:cNvSpPr>
          <p:nvPr>
            <p:ph type="title"/>
          </p:nvPr>
        </p:nvSpPr>
        <p:spPr>
          <a:xfrm>
            <a:off x="1117309" y="76200"/>
            <a:ext cx="10157354" cy="760512"/>
          </a:xfrm>
        </p:spPr>
        <p:txBody>
          <a:bodyPr anchor="b">
            <a:normAutofit/>
          </a:bodyPr>
          <a:lstStyle/>
          <a:p>
            <a:r>
              <a:rPr lang="da-DK" sz="3600" dirty="0"/>
              <a:t>Detektiv opgave!</a:t>
            </a:r>
          </a:p>
        </p:txBody>
      </p:sp>
      <p:sp>
        <p:nvSpPr>
          <p:cNvPr id="10" name="Content Placeholder 2">
            <a:extLst>
              <a:ext uri="{FF2B5EF4-FFF2-40B4-BE49-F238E27FC236}">
                <a16:creationId xmlns:a16="http://schemas.microsoft.com/office/drawing/2014/main" id="{D3664F1C-3992-45AD-8E2E-3F07ECB55136}"/>
              </a:ext>
            </a:extLst>
          </p:cNvPr>
          <p:cNvSpPr>
            <a:spLocks noGrp="1"/>
          </p:cNvSpPr>
          <p:nvPr>
            <p:ph sz="half" idx="1"/>
          </p:nvPr>
        </p:nvSpPr>
        <p:spPr>
          <a:xfrm>
            <a:off x="1117309" y="1196752"/>
            <a:ext cx="4977104" cy="5263480"/>
          </a:xfrm>
        </p:spPr>
        <p:txBody>
          <a:bodyPr>
            <a:normAutofit fontScale="92500" lnSpcReduction="20000"/>
          </a:bodyPr>
          <a:lstStyle/>
          <a:p>
            <a:pPr lvl="0">
              <a:buClr>
                <a:srgbClr val="70AD47">
                  <a:lumMod val="50000"/>
                </a:srgbClr>
              </a:buClr>
            </a:pPr>
            <a:r>
              <a:rPr lang="da-DK" sz="1700" dirty="0">
                <a:solidFill>
                  <a:prstClr val="black"/>
                </a:solidFill>
              </a:rPr>
              <a:t>Undersøg hvilke forskellige bachelor, der er findes ved at slå de forskellige universiteters hjemmeside op.</a:t>
            </a:r>
          </a:p>
          <a:p>
            <a:pPr lvl="0">
              <a:buClr>
                <a:srgbClr val="70AD47">
                  <a:lumMod val="50000"/>
                </a:srgbClr>
              </a:buClr>
            </a:pPr>
            <a:r>
              <a:rPr lang="da-DK" sz="1700" dirty="0">
                <a:solidFill>
                  <a:prstClr val="black"/>
                </a:solidFill>
              </a:rPr>
              <a:t>Se om der nogle uddannelser, der kunne være spændende at undersøge nærmere. </a:t>
            </a:r>
          </a:p>
          <a:p>
            <a:pPr lvl="0">
              <a:buClr>
                <a:srgbClr val="70AD47">
                  <a:lumMod val="50000"/>
                </a:srgbClr>
              </a:buClr>
            </a:pPr>
            <a:r>
              <a:rPr lang="da-DK" sz="1700" dirty="0">
                <a:solidFill>
                  <a:prstClr val="black"/>
                </a:solidFill>
              </a:rPr>
              <a:t>For herefter at udvælge 3-4 uddannelser du vil vide mere om.</a:t>
            </a:r>
          </a:p>
          <a:p>
            <a:pPr lvl="0">
              <a:buClr>
                <a:srgbClr val="70AD47">
                  <a:lumMod val="50000"/>
                </a:srgbClr>
              </a:buClr>
            </a:pPr>
            <a:r>
              <a:rPr lang="da-DK" sz="1700" dirty="0">
                <a:solidFill>
                  <a:prstClr val="black"/>
                </a:solidFill>
              </a:rPr>
              <a:t>Ansøgningsfrister?</a:t>
            </a:r>
          </a:p>
          <a:p>
            <a:pPr lvl="0">
              <a:buClr>
                <a:srgbClr val="70AD47">
                  <a:lumMod val="50000"/>
                </a:srgbClr>
              </a:buClr>
            </a:pPr>
            <a:r>
              <a:rPr lang="da-DK" sz="1700" dirty="0">
                <a:solidFill>
                  <a:prstClr val="black"/>
                </a:solidFill>
              </a:rPr>
              <a:t>Det kan være indhold af uddannelsen?</a:t>
            </a:r>
          </a:p>
          <a:p>
            <a:pPr lvl="0">
              <a:buClr>
                <a:srgbClr val="70AD47">
                  <a:lumMod val="50000"/>
                </a:srgbClr>
              </a:buClr>
            </a:pPr>
            <a:r>
              <a:rPr lang="da-DK" sz="1700" dirty="0">
                <a:solidFill>
                  <a:prstClr val="black"/>
                </a:solidFill>
              </a:rPr>
              <a:t>Adgangskrav, både kvote 1 og kvote 2?</a:t>
            </a:r>
          </a:p>
          <a:p>
            <a:pPr lvl="0">
              <a:buClr>
                <a:srgbClr val="70AD47">
                  <a:lumMod val="50000"/>
                </a:srgbClr>
              </a:buClr>
            </a:pPr>
            <a:r>
              <a:rPr lang="da-DK" sz="1700" dirty="0">
                <a:solidFill>
                  <a:prstClr val="black"/>
                </a:solidFill>
              </a:rPr>
              <a:t>Hvad kan jeg blive bagefter eller hvilket arbejde skal jeg udfører efter endt uddannelse?</a:t>
            </a:r>
          </a:p>
          <a:p>
            <a:pPr lvl="0">
              <a:buClr>
                <a:srgbClr val="70AD47">
                  <a:lumMod val="50000"/>
                </a:srgbClr>
              </a:buClr>
            </a:pPr>
            <a:r>
              <a:rPr lang="da-DK" sz="1700" dirty="0">
                <a:solidFill>
                  <a:prstClr val="black"/>
                </a:solidFill>
              </a:rPr>
              <a:t>Er det muligt at kontakte en vejleder, der kan fortælle en mere uddannelsen? Eller kan man besøge uddannelsesstedet? Eller er der Åbent hus?</a:t>
            </a:r>
          </a:p>
          <a:p>
            <a:endParaRPr lang="en-US" dirty="0"/>
          </a:p>
        </p:txBody>
      </p:sp>
      <p:pic>
        <p:nvPicPr>
          <p:cNvPr id="5" name="Pladsholder til indhold 4">
            <a:extLst>
              <a:ext uri="{FF2B5EF4-FFF2-40B4-BE49-F238E27FC236}">
                <a16:creationId xmlns:a16="http://schemas.microsoft.com/office/drawing/2014/main" id="{EFCB34A2-6333-4335-A66F-8ED1DE55AA19}"/>
              </a:ext>
            </a:extLst>
          </p:cNvPr>
          <p:cNvPicPr>
            <a:picLocks noGrp="1" noChangeAspect="1"/>
          </p:cNvPicPr>
          <p:nvPr>
            <p:ph sz="half" idx="2"/>
          </p:nvPr>
        </p:nvPicPr>
        <p:blipFill>
          <a:blip r:embed="rId4"/>
          <a:stretch>
            <a:fillRect/>
          </a:stretch>
        </p:blipFill>
        <p:spPr>
          <a:xfrm>
            <a:off x="6573263" y="1701800"/>
            <a:ext cx="4425696" cy="4470400"/>
          </a:xfrm>
          <a:prstGeom prst="rect">
            <a:avLst/>
          </a:prstGeom>
          <a:noFill/>
        </p:spPr>
      </p:pic>
      <p:pic>
        <p:nvPicPr>
          <p:cNvPr id="3" name="Optaget lyd">
            <a:hlinkClick r:id="" action="ppaction://media"/>
            <a:extLst>
              <a:ext uri="{FF2B5EF4-FFF2-40B4-BE49-F238E27FC236}">
                <a16:creationId xmlns:a16="http://schemas.microsoft.com/office/drawing/2014/main" id="{A2D5AFB7-1167-40F4-B594-C10964B38A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66620" y="748696"/>
            <a:ext cx="609600" cy="609600"/>
          </a:xfrm>
          <a:prstGeom prst="rect">
            <a:avLst/>
          </a:prstGeom>
        </p:spPr>
      </p:pic>
    </p:spTree>
    <p:extLst>
      <p:ext uri="{BB962C8B-B14F-4D97-AF65-F5344CB8AC3E}">
        <p14:creationId xmlns:p14="http://schemas.microsoft.com/office/powerpoint/2010/main" val="378228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818768-55C0-4EB5-8030-39683D8E808F}"/>
              </a:ext>
            </a:extLst>
          </p:cNvPr>
          <p:cNvSpPr>
            <a:spLocks noGrp="1"/>
          </p:cNvSpPr>
          <p:nvPr>
            <p:ph type="title"/>
          </p:nvPr>
        </p:nvSpPr>
        <p:spPr>
          <a:xfrm>
            <a:off x="1117309" y="76200"/>
            <a:ext cx="10157354" cy="1397000"/>
          </a:xfrm>
        </p:spPr>
        <p:txBody>
          <a:bodyPr anchor="b">
            <a:normAutofit/>
          </a:bodyPr>
          <a:lstStyle/>
          <a:p>
            <a:r>
              <a:rPr lang="da-DK" sz="3600" dirty="0"/>
              <a:t>Forslag til generelle links</a:t>
            </a:r>
          </a:p>
        </p:txBody>
      </p:sp>
      <p:sp>
        <p:nvSpPr>
          <p:cNvPr id="3" name="Pladsholder til indhold 2">
            <a:extLst>
              <a:ext uri="{FF2B5EF4-FFF2-40B4-BE49-F238E27FC236}">
                <a16:creationId xmlns:a16="http://schemas.microsoft.com/office/drawing/2014/main" id="{D1F05FD5-1164-42F8-AEC6-E2E64BB85878}"/>
              </a:ext>
            </a:extLst>
          </p:cNvPr>
          <p:cNvSpPr>
            <a:spLocks noGrp="1"/>
          </p:cNvSpPr>
          <p:nvPr>
            <p:ph sz="half" idx="1"/>
          </p:nvPr>
        </p:nvSpPr>
        <p:spPr>
          <a:xfrm>
            <a:off x="1117309" y="1701800"/>
            <a:ext cx="4977104" cy="4470400"/>
          </a:xfrm>
        </p:spPr>
        <p:txBody>
          <a:bodyPr>
            <a:normAutofit/>
          </a:bodyPr>
          <a:lstStyle/>
          <a:p>
            <a:r>
              <a:rPr lang="en-US" sz="1800" dirty="0">
                <a:hlinkClick r:id="rId2"/>
              </a:rPr>
              <a:t>https://www.aau.dk/uddannelser/?gclid=EAIaIQobChMI9vG89J3H6QIVAtd3Ch09-A84EAAYASAAEgJE_fD_BwE</a:t>
            </a:r>
            <a:endParaRPr lang="en-US" sz="1800" dirty="0"/>
          </a:p>
          <a:p>
            <a:r>
              <a:rPr lang="en-US" sz="1800" dirty="0">
                <a:hlinkClick r:id="rId3"/>
              </a:rPr>
              <a:t>https://universitetshistorie.ku.dk/organisation/fakulteter/</a:t>
            </a:r>
            <a:endParaRPr lang="en-US" sz="1800" dirty="0"/>
          </a:p>
          <a:p>
            <a:r>
              <a:rPr lang="en-US" sz="1800" dirty="0">
                <a:hlinkClick r:id="rId4"/>
              </a:rPr>
              <a:t>https://www.ku.dk/</a:t>
            </a:r>
            <a:endParaRPr lang="en-US" sz="1800" dirty="0"/>
          </a:p>
          <a:p>
            <a:r>
              <a:rPr lang="en-US" sz="1800" dirty="0">
                <a:hlinkClick r:id="rId5"/>
              </a:rPr>
              <a:t>https://ruc.dk/</a:t>
            </a:r>
            <a:endParaRPr lang="en-US" sz="1800" dirty="0"/>
          </a:p>
          <a:p>
            <a:r>
              <a:rPr lang="en-US" sz="1800" dirty="0">
                <a:hlinkClick r:id="rId6"/>
              </a:rPr>
              <a:t>https://www.sdu.dk/da</a:t>
            </a:r>
            <a:endParaRPr lang="en-US" sz="1800" dirty="0"/>
          </a:p>
          <a:p>
            <a:endParaRPr lang="da-DK" dirty="0"/>
          </a:p>
        </p:txBody>
      </p:sp>
      <p:pic>
        <p:nvPicPr>
          <p:cNvPr id="6" name="Pladsholder til indhold 5" descr="Et billede, der indeholder ung, mand, ser, mad&#10;&#10;Automatisk genereret beskrivelse">
            <a:extLst>
              <a:ext uri="{FF2B5EF4-FFF2-40B4-BE49-F238E27FC236}">
                <a16:creationId xmlns:a16="http://schemas.microsoft.com/office/drawing/2014/main" id="{54A4174A-806F-4BA3-81C7-7EE372449125}"/>
              </a:ext>
            </a:extLst>
          </p:cNvPr>
          <p:cNvPicPr>
            <a:picLocks noGrp="1" noChangeAspect="1"/>
          </p:cNvPicPr>
          <p:nvPr>
            <p:ph sz="half" idx="2"/>
          </p:nvPr>
        </p:nvPicPr>
        <p:blipFill rotWithShape="1">
          <a:blip r:embed="rId7">
            <a:extLst>
              <a:ext uri="{837473B0-CC2E-450A-ABE3-18F120FF3D39}">
                <a1611:picAttrSrcUrl xmlns:a1611="http://schemas.microsoft.com/office/drawing/2016/11/main" r:id="rId8"/>
              </a:ext>
            </a:extLst>
          </a:blip>
          <a:srcRect t="6920" b="22041"/>
          <a:stretch/>
        </p:blipFill>
        <p:spPr>
          <a:xfrm>
            <a:off x="6297559" y="1701800"/>
            <a:ext cx="4977104" cy="4470400"/>
          </a:xfrm>
          <a:noFill/>
        </p:spPr>
      </p:pic>
    </p:spTree>
    <p:extLst>
      <p:ext uri="{BB962C8B-B14F-4D97-AF65-F5344CB8AC3E}">
        <p14:creationId xmlns:p14="http://schemas.microsoft.com/office/powerpoint/2010/main" val="35447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E3790D-60A9-4F38-956D-BABDD1A3B746}"/>
              </a:ext>
            </a:extLst>
          </p:cNvPr>
          <p:cNvSpPr>
            <a:spLocks noGrp="1"/>
          </p:cNvSpPr>
          <p:nvPr>
            <p:ph type="title"/>
          </p:nvPr>
        </p:nvSpPr>
        <p:spPr/>
        <p:txBody>
          <a:bodyPr>
            <a:normAutofit/>
          </a:bodyPr>
          <a:lstStyle/>
          <a:p>
            <a:r>
              <a:rPr lang="da-DK" sz="3600" dirty="0"/>
              <a:t>Sæt dine uddannelser op og find forskellen, </a:t>
            </a:r>
          </a:p>
        </p:txBody>
      </p:sp>
      <p:sp>
        <p:nvSpPr>
          <p:cNvPr id="5" name="Pladsholder til tekst 4">
            <a:extLst>
              <a:ext uri="{FF2B5EF4-FFF2-40B4-BE49-F238E27FC236}">
                <a16:creationId xmlns:a16="http://schemas.microsoft.com/office/drawing/2014/main" id="{7341246B-D4F5-4E2C-87FA-4EFC50E1C108}"/>
              </a:ext>
            </a:extLst>
          </p:cNvPr>
          <p:cNvSpPr>
            <a:spLocks noGrp="1"/>
          </p:cNvSpPr>
          <p:nvPr>
            <p:ph type="body" idx="1"/>
          </p:nvPr>
        </p:nvSpPr>
        <p:spPr/>
        <p:txBody>
          <a:bodyPr/>
          <a:lstStyle/>
          <a:p>
            <a:r>
              <a:rPr lang="da-DK" dirty="0"/>
              <a:t>Professionsbachelor</a:t>
            </a:r>
          </a:p>
        </p:txBody>
      </p:sp>
      <p:sp>
        <p:nvSpPr>
          <p:cNvPr id="6" name="Pladsholder til indhold 5">
            <a:extLst>
              <a:ext uri="{FF2B5EF4-FFF2-40B4-BE49-F238E27FC236}">
                <a16:creationId xmlns:a16="http://schemas.microsoft.com/office/drawing/2014/main" id="{754840C7-6546-402D-9AED-A33B5612D863}"/>
              </a:ext>
            </a:extLst>
          </p:cNvPr>
          <p:cNvSpPr>
            <a:spLocks noGrp="1"/>
          </p:cNvSpPr>
          <p:nvPr>
            <p:ph sz="half" idx="2"/>
          </p:nvPr>
        </p:nvSpPr>
        <p:spPr/>
        <p:txBody>
          <a:bodyPr>
            <a:normAutofit fontScale="77500" lnSpcReduction="20000"/>
          </a:bodyPr>
          <a:lstStyle/>
          <a:p>
            <a:r>
              <a:rPr lang="da-DK" dirty="0"/>
              <a:t>Her veksler det mellem teori og praktik perioder.</a:t>
            </a:r>
          </a:p>
          <a:p>
            <a:r>
              <a:rPr lang="da-DK" dirty="0"/>
              <a:t>Her er der projekter imens jeg skal være i praktik</a:t>
            </a:r>
          </a:p>
          <a:p>
            <a:r>
              <a:rPr lang="da-DK" dirty="0"/>
              <a:t>Her kan jeg analyser på mine praksis erfaringer. Så jeg får en bedre forståelse for teorierne.</a:t>
            </a:r>
          </a:p>
          <a:p>
            <a:pPr lvl="0">
              <a:buClr>
                <a:srgbClr val="70AD47">
                  <a:lumMod val="50000"/>
                </a:srgbClr>
              </a:buClr>
            </a:pPr>
            <a:r>
              <a:rPr lang="da-DK" dirty="0">
                <a:solidFill>
                  <a:prstClr val="black"/>
                </a:solidFill>
              </a:rPr>
              <a:t>Den har denne opbygning/læsemængde</a:t>
            </a:r>
          </a:p>
          <a:p>
            <a:pPr lvl="0">
              <a:buClr>
                <a:srgbClr val="70AD47">
                  <a:lumMod val="50000"/>
                </a:srgbClr>
              </a:buClr>
            </a:pPr>
            <a:r>
              <a:rPr lang="da-DK" dirty="0">
                <a:solidFill>
                  <a:prstClr val="black"/>
                </a:solidFill>
              </a:rPr>
              <a:t>Her er der forelæsninger / Projekter</a:t>
            </a:r>
          </a:p>
          <a:p>
            <a:pPr lvl="0">
              <a:buClr>
                <a:srgbClr val="70AD47">
                  <a:lumMod val="50000"/>
                </a:srgbClr>
              </a:buClr>
            </a:pPr>
            <a:r>
              <a:rPr lang="da-DK" dirty="0">
                <a:solidFill>
                  <a:prstClr val="black"/>
                </a:solidFill>
              </a:rPr>
              <a:t>Her er der meget gruppe arbejde, eller her skal jeg arbejde selv</a:t>
            </a:r>
          </a:p>
          <a:p>
            <a:pPr lvl="0">
              <a:buClr>
                <a:srgbClr val="70AD47">
                  <a:lumMod val="50000"/>
                </a:srgbClr>
              </a:buClr>
            </a:pPr>
            <a:r>
              <a:rPr lang="da-DK" dirty="0">
                <a:solidFill>
                  <a:prstClr val="black"/>
                </a:solidFill>
              </a:rPr>
              <a:t>Denne uddannelse kan jeg læse i denne by.</a:t>
            </a:r>
          </a:p>
          <a:p>
            <a:endParaRPr lang="da-DK" dirty="0"/>
          </a:p>
        </p:txBody>
      </p:sp>
      <p:sp>
        <p:nvSpPr>
          <p:cNvPr id="7" name="Pladsholder til tekst 6">
            <a:extLst>
              <a:ext uri="{FF2B5EF4-FFF2-40B4-BE49-F238E27FC236}">
                <a16:creationId xmlns:a16="http://schemas.microsoft.com/office/drawing/2014/main" id="{76F94E4E-83DB-4936-9853-595C3A14B012}"/>
              </a:ext>
            </a:extLst>
          </p:cNvPr>
          <p:cNvSpPr>
            <a:spLocks noGrp="1"/>
          </p:cNvSpPr>
          <p:nvPr>
            <p:ph type="body" sz="quarter" idx="3"/>
          </p:nvPr>
        </p:nvSpPr>
        <p:spPr/>
        <p:txBody>
          <a:bodyPr/>
          <a:lstStyle/>
          <a:p>
            <a:r>
              <a:rPr lang="da-DK" dirty="0"/>
              <a:t>Bachelor</a:t>
            </a:r>
          </a:p>
        </p:txBody>
      </p:sp>
      <p:sp>
        <p:nvSpPr>
          <p:cNvPr id="8" name="Pladsholder til indhold 7">
            <a:extLst>
              <a:ext uri="{FF2B5EF4-FFF2-40B4-BE49-F238E27FC236}">
                <a16:creationId xmlns:a16="http://schemas.microsoft.com/office/drawing/2014/main" id="{F57574AA-914C-49A9-AED1-13D29AB76B0D}"/>
              </a:ext>
            </a:extLst>
          </p:cNvPr>
          <p:cNvSpPr>
            <a:spLocks noGrp="1"/>
          </p:cNvSpPr>
          <p:nvPr>
            <p:ph sz="quarter" idx="4"/>
          </p:nvPr>
        </p:nvSpPr>
        <p:spPr/>
        <p:txBody>
          <a:bodyPr>
            <a:normAutofit fontScale="77500" lnSpcReduction="20000"/>
          </a:bodyPr>
          <a:lstStyle/>
          <a:p>
            <a:r>
              <a:rPr lang="da-DK" dirty="0"/>
              <a:t>Her fordyber jeg mig i et stof hvert semester.</a:t>
            </a:r>
          </a:p>
          <a:p>
            <a:r>
              <a:rPr lang="da-DK" dirty="0"/>
              <a:t>Her er der mange forsøg/feltopgaver eller her er der meget fordybelse i analyser og teorier.</a:t>
            </a:r>
          </a:p>
          <a:p>
            <a:r>
              <a:rPr lang="da-DK" dirty="0"/>
              <a:t>Den har denne opbygning/læsemængde</a:t>
            </a:r>
          </a:p>
          <a:p>
            <a:r>
              <a:rPr lang="da-DK" dirty="0"/>
              <a:t>Her er der forelæsninger / Projekter</a:t>
            </a:r>
          </a:p>
          <a:p>
            <a:r>
              <a:rPr lang="da-DK" dirty="0"/>
              <a:t>Her er der meget gruppe arbejde, eller her skal jeg arbejde selv</a:t>
            </a:r>
          </a:p>
          <a:p>
            <a:r>
              <a:rPr lang="da-DK" dirty="0"/>
              <a:t>Denne uddannelse kan jeg læse i denne by.</a:t>
            </a:r>
          </a:p>
          <a:p>
            <a:endParaRPr lang="da-DK" dirty="0"/>
          </a:p>
        </p:txBody>
      </p:sp>
      <p:sp>
        <p:nvSpPr>
          <p:cNvPr id="3" name="Tekstfelt 2">
            <a:extLst>
              <a:ext uri="{FF2B5EF4-FFF2-40B4-BE49-F238E27FC236}">
                <a16:creationId xmlns:a16="http://schemas.microsoft.com/office/drawing/2014/main" id="{16AF8064-F344-44F2-BB44-9B79176469BC}"/>
              </a:ext>
            </a:extLst>
          </p:cNvPr>
          <p:cNvSpPr txBox="1"/>
          <p:nvPr/>
        </p:nvSpPr>
        <p:spPr>
          <a:xfrm>
            <a:off x="765820" y="6237312"/>
            <a:ext cx="9458038" cy="443198"/>
          </a:xfrm>
          <a:prstGeom prst="rect">
            <a:avLst/>
          </a:prstGeom>
          <a:noFill/>
        </p:spPr>
        <p:txBody>
          <a:bodyPr wrap="none" rtlCol="0">
            <a:spAutoFit/>
          </a:bodyPr>
          <a:lstStyle/>
          <a:p>
            <a:pPr>
              <a:lnSpc>
                <a:spcPct val="95000"/>
              </a:lnSpc>
            </a:pPr>
            <a:r>
              <a:rPr lang="da-DK" dirty="0"/>
              <a:t>Prøv selv med dine uddannelser i arbejdsarket på næste slices.</a:t>
            </a:r>
          </a:p>
        </p:txBody>
      </p:sp>
      <p:pic>
        <p:nvPicPr>
          <p:cNvPr id="4" name="Optaget lyd">
            <a:hlinkClick r:id="" action="ppaction://media"/>
            <a:extLst>
              <a:ext uri="{FF2B5EF4-FFF2-40B4-BE49-F238E27FC236}">
                <a16:creationId xmlns:a16="http://schemas.microsoft.com/office/drawing/2014/main" id="{04313458-C229-4FB5-90C3-8017C87DFF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94612" y="5240020"/>
            <a:ext cx="609600" cy="609600"/>
          </a:xfrm>
          <a:prstGeom prst="rect">
            <a:avLst/>
          </a:prstGeom>
        </p:spPr>
      </p:pic>
    </p:spTree>
    <p:extLst>
      <p:ext uri="{BB962C8B-B14F-4D97-AF65-F5344CB8AC3E}">
        <p14:creationId xmlns:p14="http://schemas.microsoft.com/office/powerpoint/2010/main" val="301013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6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0B750B-75B2-4EA8-8F9E-73DC6349E6FB}"/>
              </a:ext>
            </a:extLst>
          </p:cNvPr>
          <p:cNvSpPr>
            <a:spLocks noGrp="1"/>
          </p:cNvSpPr>
          <p:nvPr>
            <p:ph type="title"/>
          </p:nvPr>
        </p:nvSpPr>
        <p:spPr/>
        <p:txBody>
          <a:bodyPr>
            <a:normAutofit/>
          </a:bodyPr>
          <a:lstStyle/>
          <a:p>
            <a:r>
              <a:rPr lang="da-DK" sz="3600" dirty="0"/>
              <a:t>Fordele og ulemper – når du skal træffe et valg.</a:t>
            </a:r>
          </a:p>
        </p:txBody>
      </p:sp>
      <p:sp>
        <p:nvSpPr>
          <p:cNvPr id="3" name="Pladsholder til tekst 2">
            <a:extLst>
              <a:ext uri="{FF2B5EF4-FFF2-40B4-BE49-F238E27FC236}">
                <a16:creationId xmlns:a16="http://schemas.microsoft.com/office/drawing/2014/main" id="{1AC9E664-E651-4BBC-9040-D13B5AF931A1}"/>
              </a:ext>
            </a:extLst>
          </p:cNvPr>
          <p:cNvSpPr>
            <a:spLocks noGrp="1"/>
          </p:cNvSpPr>
          <p:nvPr>
            <p:ph type="body" idx="1"/>
          </p:nvPr>
        </p:nvSpPr>
        <p:spPr/>
        <p:txBody>
          <a:bodyPr/>
          <a:lstStyle/>
          <a:p>
            <a:r>
              <a:rPr lang="da-DK" dirty="0"/>
              <a:t>Uddannelse A:</a:t>
            </a:r>
          </a:p>
        </p:txBody>
      </p:sp>
      <p:pic>
        <p:nvPicPr>
          <p:cNvPr id="7" name="Pladsholder til indhold 6">
            <a:extLst>
              <a:ext uri="{FF2B5EF4-FFF2-40B4-BE49-F238E27FC236}">
                <a16:creationId xmlns:a16="http://schemas.microsoft.com/office/drawing/2014/main" id="{9BEA6E2F-EC34-474C-ACAB-9B1174FFCA9C}"/>
              </a:ext>
            </a:extLst>
          </p:cNvPr>
          <p:cNvPicPr>
            <a:picLocks noGrp="1" noChangeAspect="1"/>
          </p:cNvPicPr>
          <p:nvPr>
            <p:ph sz="half" idx="2"/>
          </p:nvPr>
        </p:nvPicPr>
        <p:blipFill>
          <a:blip r:embed="rId2"/>
          <a:stretch>
            <a:fillRect/>
          </a:stretch>
        </p:blipFill>
        <p:spPr>
          <a:xfrm>
            <a:off x="2279310" y="2209800"/>
            <a:ext cx="2653392" cy="3962400"/>
          </a:xfrm>
          <a:prstGeom prst="rect">
            <a:avLst/>
          </a:prstGeom>
        </p:spPr>
      </p:pic>
      <p:sp>
        <p:nvSpPr>
          <p:cNvPr id="5" name="Pladsholder til tekst 4">
            <a:extLst>
              <a:ext uri="{FF2B5EF4-FFF2-40B4-BE49-F238E27FC236}">
                <a16:creationId xmlns:a16="http://schemas.microsoft.com/office/drawing/2014/main" id="{78189BE1-D9BA-434B-8922-666E1520159A}"/>
              </a:ext>
            </a:extLst>
          </p:cNvPr>
          <p:cNvSpPr>
            <a:spLocks noGrp="1"/>
          </p:cNvSpPr>
          <p:nvPr>
            <p:ph type="body" sz="quarter" idx="3"/>
          </p:nvPr>
        </p:nvSpPr>
        <p:spPr/>
        <p:txBody>
          <a:bodyPr/>
          <a:lstStyle/>
          <a:p>
            <a:r>
              <a:rPr lang="da-DK" dirty="0"/>
              <a:t>Uddannelse B:</a:t>
            </a:r>
          </a:p>
        </p:txBody>
      </p:sp>
      <p:pic>
        <p:nvPicPr>
          <p:cNvPr id="8" name="Pladsholder til indhold 7">
            <a:extLst>
              <a:ext uri="{FF2B5EF4-FFF2-40B4-BE49-F238E27FC236}">
                <a16:creationId xmlns:a16="http://schemas.microsoft.com/office/drawing/2014/main" id="{E0C0750E-3345-4B6D-BC5D-5196C7992820}"/>
              </a:ext>
            </a:extLst>
          </p:cNvPr>
          <p:cNvPicPr>
            <a:picLocks noGrp="1" noChangeAspect="1"/>
          </p:cNvPicPr>
          <p:nvPr>
            <p:ph sz="quarter" idx="4"/>
          </p:nvPr>
        </p:nvPicPr>
        <p:blipFill>
          <a:blip r:embed="rId2"/>
          <a:stretch>
            <a:fillRect/>
          </a:stretch>
        </p:blipFill>
        <p:spPr>
          <a:xfrm>
            <a:off x="7459323" y="2209800"/>
            <a:ext cx="2653392" cy="3962400"/>
          </a:xfrm>
          <a:prstGeom prst="rect">
            <a:avLst/>
          </a:prstGeom>
        </p:spPr>
      </p:pic>
      <p:sp>
        <p:nvSpPr>
          <p:cNvPr id="9" name="Tekstfelt 8">
            <a:extLst>
              <a:ext uri="{FF2B5EF4-FFF2-40B4-BE49-F238E27FC236}">
                <a16:creationId xmlns:a16="http://schemas.microsoft.com/office/drawing/2014/main" id="{2800919E-C02D-4F5B-8463-505427921743}"/>
              </a:ext>
            </a:extLst>
          </p:cNvPr>
          <p:cNvSpPr txBox="1"/>
          <p:nvPr/>
        </p:nvSpPr>
        <p:spPr>
          <a:xfrm>
            <a:off x="1117309" y="6309320"/>
            <a:ext cx="10572125" cy="443198"/>
          </a:xfrm>
          <a:prstGeom prst="rect">
            <a:avLst/>
          </a:prstGeom>
          <a:noFill/>
        </p:spPr>
        <p:txBody>
          <a:bodyPr wrap="none" rtlCol="0">
            <a:spAutoFit/>
          </a:bodyPr>
          <a:lstStyle/>
          <a:p>
            <a:pPr>
              <a:lnSpc>
                <a:spcPct val="95000"/>
              </a:lnSpc>
            </a:pPr>
            <a:r>
              <a:rPr lang="da-DK" dirty="0"/>
              <a:t>Husk: </a:t>
            </a:r>
            <a:r>
              <a:rPr lang="da-DK" sz="1100" dirty="0"/>
              <a:t>Det er nødvendigvis ikke antallet af plusser eller minusser, der gør udfaldet. Overvej hvor meget hvert plus og minus betyder for din beslutning.</a:t>
            </a:r>
            <a:endParaRPr lang="da-DK" dirty="0"/>
          </a:p>
        </p:txBody>
      </p:sp>
    </p:spTree>
    <p:extLst>
      <p:ext uri="{BB962C8B-B14F-4D97-AF65-F5344CB8AC3E}">
        <p14:creationId xmlns:p14="http://schemas.microsoft.com/office/powerpoint/2010/main" val="405908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D0DA5-2C7D-49FB-9F47-E2239133BEC0}"/>
              </a:ext>
            </a:extLst>
          </p:cNvPr>
          <p:cNvSpPr>
            <a:spLocks noGrp="1"/>
          </p:cNvSpPr>
          <p:nvPr>
            <p:ph type="ctrTitle"/>
          </p:nvPr>
        </p:nvSpPr>
        <p:spPr/>
        <p:txBody>
          <a:bodyPr/>
          <a:lstStyle/>
          <a:p>
            <a:r>
              <a:rPr lang="da-DK" dirty="0"/>
              <a:t>Næste Afsnit handler om</a:t>
            </a:r>
          </a:p>
        </p:txBody>
      </p:sp>
      <p:sp>
        <p:nvSpPr>
          <p:cNvPr id="3" name="Undertitel 2">
            <a:extLst>
              <a:ext uri="{FF2B5EF4-FFF2-40B4-BE49-F238E27FC236}">
                <a16:creationId xmlns:a16="http://schemas.microsoft.com/office/drawing/2014/main" id="{2412628C-8244-40F5-AF5F-948862CA5A3C}"/>
              </a:ext>
            </a:extLst>
          </p:cNvPr>
          <p:cNvSpPr>
            <a:spLocks noGrp="1"/>
          </p:cNvSpPr>
          <p:nvPr>
            <p:ph type="subTitle" idx="1"/>
          </p:nvPr>
        </p:nvSpPr>
        <p:spPr/>
        <p:txBody>
          <a:bodyPr/>
          <a:lstStyle/>
          <a:p>
            <a:r>
              <a:rPr lang="da-DK" dirty="0"/>
              <a:t>Kandidat uddannelser</a:t>
            </a:r>
          </a:p>
        </p:txBody>
      </p:sp>
    </p:spTree>
    <p:extLst>
      <p:ext uri="{BB962C8B-B14F-4D97-AF65-F5344CB8AC3E}">
        <p14:creationId xmlns:p14="http://schemas.microsoft.com/office/powerpoint/2010/main" val="3392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æsentation til åbent hus på skole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Office_15976222_TF03460507" id="{639F1232-8AC1-4209-B06B-334A9D1CCD5F}" vid="{DAAE1768-56CF-4DB3-9891-317B57281AE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TotalTime>
  <Words>1877</Words>
  <Application>Microsoft Office PowerPoint</Application>
  <PresentationFormat>Brugerdefineret</PresentationFormat>
  <Paragraphs>175</Paragraphs>
  <Slides>22</Slides>
  <Notes>7</Notes>
  <HiddenSlides>0</HiddenSlides>
  <MMClips>14</MMClips>
  <ScaleCrop>false</ScaleCrop>
  <HeadingPairs>
    <vt:vector size="6" baseType="variant">
      <vt:variant>
        <vt:lpstr>Benyttede skrifttyper</vt:lpstr>
      </vt:variant>
      <vt:variant>
        <vt:i4>2</vt:i4>
      </vt:variant>
      <vt:variant>
        <vt:lpstr>Tema</vt:lpstr>
      </vt:variant>
      <vt:variant>
        <vt:i4>1</vt:i4>
      </vt:variant>
      <vt:variant>
        <vt:lpstr>Slidetitler</vt:lpstr>
      </vt:variant>
      <vt:variant>
        <vt:i4>22</vt:i4>
      </vt:variant>
    </vt:vector>
  </HeadingPairs>
  <TitlesOfParts>
    <vt:vector size="25" baseType="lpstr">
      <vt:lpstr>Arial</vt:lpstr>
      <vt:lpstr>Century Gothic</vt:lpstr>
      <vt:lpstr>Præsentation til åbent hus på skolen</vt:lpstr>
      <vt:lpstr>Det næste afsnit handler om</vt:lpstr>
      <vt:lpstr>Hvad er en Bachelor</vt:lpstr>
      <vt:lpstr>Links til inspiration af forskellige Bachelor uddannelser.</vt:lpstr>
      <vt:lpstr>Eksempel på adgangskrav:</vt:lpstr>
      <vt:lpstr>Detektiv opgave!</vt:lpstr>
      <vt:lpstr>Forslag til generelle links</vt:lpstr>
      <vt:lpstr>Sæt dine uddannelser op og find forskellen, </vt:lpstr>
      <vt:lpstr>Fordele og ulemper – når du skal træffe et valg.</vt:lpstr>
      <vt:lpstr>Næste Afsnit handler om</vt:lpstr>
      <vt:lpstr>Hvad er en Kandidat</vt:lpstr>
      <vt:lpstr>Opsamling og næste skridt.</vt:lpstr>
      <vt:lpstr>Hvilken retning vil jeg gerne?</vt:lpstr>
      <vt:lpstr>Hvem kan jeg kontakte, hvis jeg stadig er i vildrede?</vt:lpstr>
      <vt:lpstr>Jeg har nogle uddannelser, hvem kan jeg kontakte for at få mere vejledning?</vt:lpstr>
      <vt:lpstr>Hvad kan jeg spørge studievejlederen om?</vt:lpstr>
      <vt:lpstr>Næste afsnit:  </vt:lpstr>
      <vt:lpstr>Kan jeg få støtte under min uddannelse?</vt:lpstr>
      <vt:lpstr>SU på en videregående uddannelse</vt:lpstr>
      <vt:lpstr>SU forsat:</vt:lpstr>
      <vt:lpstr>Studiebolig</vt:lpstr>
      <vt:lpstr>De sidste råd.</vt:lpstr>
      <vt:lpstr> 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 Videregående uddannelse?</dc:title>
  <dc:creator>Laila Buus</dc:creator>
  <cp:lastModifiedBy>Nina Frederiksen</cp:lastModifiedBy>
  <cp:revision>11</cp:revision>
  <dcterms:created xsi:type="dcterms:W3CDTF">2020-06-26T06:58:18Z</dcterms:created>
  <dcterms:modified xsi:type="dcterms:W3CDTF">2020-09-20T10:57:02Z</dcterms:modified>
</cp:coreProperties>
</file>